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image" Target="../media/image12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144.png"/><Relationship Id="rId11" Type="http://schemas.openxmlformats.org/officeDocument/2006/relationships/image" Target="../media/image145.png"/><Relationship Id="rId12" Type="http://schemas.openxmlformats.org/officeDocument/2006/relationships/image" Target="../media/image146.png"/><Relationship Id="rId13" Type="http://schemas.openxmlformats.org/officeDocument/2006/relationships/image" Target="../media/image147.png"/><Relationship Id="rId14" Type="http://schemas.openxmlformats.org/officeDocument/2006/relationships/image" Target="../media/image148.png"/><Relationship Id="rId15" Type="http://schemas.openxmlformats.org/officeDocument/2006/relationships/image" Target="../media/image149.png"/><Relationship Id="rId16" Type="http://schemas.openxmlformats.org/officeDocument/2006/relationships/image" Target="../media/image150.png"/><Relationship Id="rId17" Type="http://schemas.openxmlformats.org/officeDocument/2006/relationships/image" Target="../media/image151.png"/><Relationship Id="rId18" Type="http://schemas.openxmlformats.org/officeDocument/2006/relationships/image" Target="../media/image152.png"/><Relationship Id="rId19" Type="http://schemas.openxmlformats.org/officeDocument/2006/relationships/image" Target="../media/image153.png"/><Relationship Id="rId20" Type="http://schemas.openxmlformats.org/officeDocument/2006/relationships/image" Target="../media/image154.png"/><Relationship Id="rId21" Type="http://schemas.openxmlformats.org/officeDocument/2006/relationships/image" Target="../media/image155.png"/><Relationship Id="rId22" Type="http://schemas.openxmlformats.org/officeDocument/2006/relationships/image" Target="../media/image15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7.png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image" Target="../media/image174.png"/><Relationship Id="rId5" Type="http://schemas.openxmlformats.org/officeDocument/2006/relationships/image" Target="../media/image175.png"/><Relationship Id="rId6" Type="http://schemas.openxmlformats.org/officeDocument/2006/relationships/image" Target="../media/image17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openxmlformats.org/officeDocument/2006/relationships/image" Target="../media/image51.png"/><Relationship Id="rId43" Type="http://schemas.openxmlformats.org/officeDocument/2006/relationships/image" Target="../media/image52.png"/><Relationship Id="rId44" Type="http://schemas.openxmlformats.org/officeDocument/2006/relationships/image" Target="../media/image53.png"/><Relationship Id="rId45" Type="http://schemas.openxmlformats.org/officeDocument/2006/relationships/image" Target="../media/image5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image" Target="../media/image85.png"/><Relationship Id="rId33" Type="http://schemas.openxmlformats.org/officeDocument/2006/relationships/image" Target="../media/image86.png"/><Relationship Id="rId34" Type="http://schemas.openxmlformats.org/officeDocument/2006/relationships/image" Target="../media/image8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78151" y="2885324"/>
            <a:ext cx="9183193" cy="4515066"/>
            <a:chOff x="4578151" y="2885324"/>
            <a:chExt cx="9183193" cy="451506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578151" y="2885324"/>
              <a:ext cx="9183193" cy="4515066"/>
              <a:chOff x="4578151" y="2885324"/>
              <a:chExt cx="9183193" cy="451506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78151" y="2885324"/>
                <a:ext cx="9183193" cy="4515066"/>
              </a:xfrm>
              <a:prstGeom prst="rect">
                <a:avLst/>
              </a:prstGeom>
            </p:spPr>
          </p:pic>
        </p:grpSp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9747" y="3187480"/>
              <a:ext cx="8652496" cy="398687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270" y="7056042"/>
            <a:ext cx="8055806" cy="437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749300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941" y="2525791"/>
            <a:ext cx="9996660" cy="167430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898823" y="2375762"/>
            <a:ext cx="31757716" cy="854064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749300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277" y="3607411"/>
            <a:ext cx="14474728" cy="275322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6987515" cy="9768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449" y="2611096"/>
            <a:ext cx="16246071" cy="63078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634718"/>
            <a:ext cx="5641620" cy="17540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8881410" cy="174456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449" y="2735173"/>
            <a:ext cx="13301347" cy="583667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278" y="2735171"/>
            <a:ext cx="10798118" cy="388541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634718"/>
            <a:ext cx="9005220" cy="174456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261319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86489" y="5805353"/>
            <a:ext cx="32715426" cy="482793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47609" y="3520027"/>
            <a:ext cx="13450059" cy="2531368"/>
            <a:chOff x="1547609" y="3520027"/>
            <a:chExt cx="13450059" cy="253136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547609" y="3520027"/>
              <a:ext cx="13450059" cy="2531368"/>
              <a:chOff x="1547609" y="3520027"/>
              <a:chExt cx="13450059" cy="2531368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547609" y="3520027"/>
                <a:ext cx="3948292" cy="1002640"/>
                <a:chOff x="1547609" y="3520027"/>
                <a:chExt cx="3948292" cy="1002640"/>
              </a:xfrm>
            </p:grpSpPr>
            <p:pic>
              <p:nvPicPr>
                <p:cNvPr id="11" name="Object 10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547609" y="3520027"/>
                  <a:ext cx="3948292" cy="1002640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6304604" y="3520027"/>
                <a:ext cx="3948292" cy="1002640"/>
                <a:chOff x="6304604" y="3520027"/>
                <a:chExt cx="3948292" cy="1002640"/>
              </a:xfrm>
            </p:grpSpPr>
            <p:pic>
              <p:nvPicPr>
                <p:cNvPr id="14" name="Object 13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304604" y="3520027"/>
                  <a:ext cx="3948292" cy="1002640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11049376" y="3520027"/>
                <a:ext cx="3948292" cy="1002640"/>
                <a:chOff x="11049376" y="3520027"/>
                <a:chExt cx="3948292" cy="1002640"/>
              </a:xfrm>
            </p:grpSpPr>
            <p:pic>
              <p:nvPicPr>
                <p:cNvPr id="17" name="Object 16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049376" y="3520027"/>
                  <a:ext cx="3948292" cy="1002640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6304604" y="5048755"/>
                <a:ext cx="3948292" cy="1002640"/>
                <a:chOff x="6304604" y="5048755"/>
                <a:chExt cx="3948292" cy="1002640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6304604" y="5048755"/>
                  <a:ext cx="3948292" cy="1002640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1049376" y="5048755"/>
                <a:ext cx="3948292" cy="1002640"/>
                <a:chOff x="11049376" y="5048755"/>
                <a:chExt cx="3948292" cy="1002640"/>
              </a:xfrm>
            </p:grpSpPr>
            <p:pic>
              <p:nvPicPr>
                <p:cNvPr id="23" name="Object 2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1049376" y="5048755"/>
                  <a:ext cx="3948292" cy="10026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9" name="그룹 1009"/>
            <p:cNvGrpSpPr/>
            <p:nvPr/>
          </p:nvGrpSpPr>
          <p:grpSpPr>
            <a:xfrm>
              <a:off x="5598451" y="3712013"/>
              <a:ext cx="7700220" cy="2145768"/>
              <a:chOff x="5598451" y="3712013"/>
              <a:chExt cx="7700220" cy="2145768"/>
            </a:xfrm>
          </p:grpSpPr>
          <p:grpSp>
            <p:nvGrpSpPr>
              <p:cNvPr id="1010" name="그룹 1010"/>
              <p:cNvGrpSpPr/>
              <p:nvPr/>
            </p:nvGrpSpPr>
            <p:grpSpPr>
              <a:xfrm>
                <a:off x="5598451" y="3712013"/>
                <a:ext cx="5394892" cy="590476"/>
                <a:chOff x="5598451" y="3712013"/>
                <a:chExt cx="5394892" cy="590476"/>
              </a:xfrm>
            </p:grpSpPr>
            <p:grpSp>
              <p:nvGrpSpPr>
                <p:cNvPr id="1011" name="그룹 1011"/>
                <p:cNvGrpSpPr/>
                <p:nvPr/>
              </p:nvGrpSpPr>
              <p:grpSpPr>
                <a:xfrm>
                  <a:off x="5598451" y="3712013"/>
                  <a:ext cx="586628" cy="586628"/>
                  <a:chOff x="5598451" y="3712013"/>
                  <a:chExt cx="586628" cy="586628"/>
                </a:xfrm>
              </p:grpSpPr>
              <p:pic>
                <p:nvPicPr>
                  <p:cNvPr id="29" name="Object 28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5598451" y="3712013"/>
                    <a:ext cx="586628" cy="58662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2" name="그룹 1012"/>
                <p:cNvGrpSpPr/>
                <p:nvPr/>
              </p:nvGrpSpPr>
              <p:grpSpPr>
                <a:xfrm>
                  <a:off x="10402867" y="3712013"/>
                  <a:ext cx="586628" cy="586628"/>
                  <a:chOff x="10402867" y="3712013"/>
                  <a:chExt cx="586628" cy="586628"/>
                </a:xfrm>
              </p:grpSpPr>
              <p:pic>
                <p:nvPicPr>
                  <p:cNvPr id="32" name="Object 31"/>
                  <p:cNvPicPr>
                    <a:picLocks noChangeAspect="1"/>
                  </p:cNvPicPr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0402867" y="3712013"/>
                    <a:ext cx="586628" cy="58662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13" name="그룹 1013"/>
              <p:cNvGrpSpPr/>
              <p:nvPr/>
            </p:nvGrpSpPr>
            <p:grpSpPr>
              <a:xfrm>
                <a:off x="12822480" y="4543636"/>
                <a:ext cx="473222" cy="473222"/>
                <a:chOff x="12822480" y="4543636"/>
                <a:chExt cx="473222" cy="473222"/>
              </a:xfrm>
            </p:grpSpPr>
            <p:pic>
              <p:nvPicPr>
                <p:cNvPr id="36" name="Object 35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 rot="-5400000">
                  <a:off x="12822480" y="4543636"/>
                  <a:ext cx="473222" cy="473222"/>
                </a:xfrm>
                <a:prstGeom prst="rect">
                  <a:avLst/>
                </a:prstGeom>
              </p:spPr>
            </p:pic>
          </p:grpSp>
          <p:grpSp>
            <p:nvGrpSpPr>
              <p:cNvPr id="1014" name="그룹 1014"/>
              <p:cNvGrpSpPr/>
              <p:nvPr/>
            </p:nvGrpSpPr>
            <p:grpSpPr>
              <a:xfrm>
                <a:off x="10402867" y="5267305"/>
                <a:ext cx="586628" cy="586628"/>
                <a:chOff x="10402867" y="5267305"/>
                <a:chExt cx="586628" cy="586628"/>
              </a:xfrm>
            </p:grpSpPr>
            <p:pic>
              <p:nvPicPr>
                <p:cNvPr id="39" name="Object 38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0402867" y="5267305"/>
                  <a:ext cx="586628" cy="58662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8032" y="3651286"/>
              <a:ext cx="2778355" cy="726479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38381" y="3703173"/>
              <a:ext cx="3591388" cy="675264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97292" y="5195765"/>
              <a:ext cx="2306108" cy="706308"/>
            </a:xfrm>
            <a:prstGeom prst="rect">
              <a:avLst/>
            </a:prstGeom>
          </p:spPr>
        </p:pic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18145" y="3583934"/>
              <a:ext cx="3564512" cy="896407"/>
            </a:xfrm>
            <a:prstGeom prst="rect">
              <a:avLst/>
            </a:prstGeom>
          </p:spPr>
        </p:pic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63260" y="5085439"/>
              <a:ext cx="2753602" cy="968697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1465" y="2376750"/>
            <a:ext cx="6461248" cy="976800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1466" y="5969154"/>
            <a:ext cx="4740591" cy="976800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39039" y="9520858"/>
            <a:ext cx="16812461" cy="623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278" y="3435687"/>
            <a:ext cx="14887376" cy="27442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634718"/>
            <a:ext cx="2613191" cy="17540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8335343" cy="9768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261319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278" y="3435687"/>
            <a:ext cx="11003642" cy="486065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5247810" cy="9768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261319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333" y="3432742"/>
            <a:ext cx="16009878" cy="290750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465" y="2376750"/>
            <a:ext cx="5247810" cy="976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261319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333" y="3432742"/>
            <a:ext cx="15506678" cy="516213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465" y="2376750"/>
            <a:ext cx="5247810" cy="9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594382"/>
            <a:ext cx="4635039" cy="174456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344" y="3607411"/>
            <a:ext cx="12767728" cy="140716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801" y="2376750"/>
            <a:ext cx="10391153" cy="97680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801" y="5551838"/>
            <a:ext cx="6769238" cy="97680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9344" y="6746910"/>
            <a:ext cx="13923471" cy="2189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3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78151" y="2885324"/>
            <a:ext cx="9183193" cy="4515066"/>
            <a:chOff x="4578151" y="2885324"/>
            <a:chExt cx="9183193" cy="45150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8151" y="2885324"/>
              <a:ext cx="9183193" cy="451506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8712" y="7042596"/>
            <a:ext cx="8055806" cy="43769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474" y="3808357"/>
            <a:ext cx="8773119" cy="2713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65" y="2376750"/>
            <a:ext cx="5394495" cy="97829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594383"/>
            <a:ext cx="6667248" cy="17445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624377" y="3335021"/>
            <a:ext cx="3827026" cy="971845"/>
            <a:chOff x="2624377" y="3335021"/>
            <a:chExt cx="3827026" cy="97184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4377" y="3335021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235268" y="3335021"/>
            <a:ext cx="3827026" cy="971845"/>
            <a:chOff x="7235268" y="3335021"/>
            <a:chExt cx="3827026" cy="97184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5268" y="3335021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834311" y="3335021"/>
            <a:ext cx="3827026" cy="971845"/>
            <a:chOff x="11834311" y="3335021"/>
            <a:chExt cx="3827026" cy="97184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34311" y="3335021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624377" y="4816797"/>
            <a:ext cx="3827026" cy="971845"/>
            <a:chOff x="2624377" y="4816797"/>
            <a:chExt cx="3827026" cy="97184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24377" y="4816797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235268" y="4816797"/>
            <a:ext cx="3827026" cy="971845"/>
            <a:chOff x="7235268" y="4816797"/>
            <a:chExt cx="3827026" cy="97184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268" y="4816797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834311" y="4816797"/>
            <a:ext cx="3827026" cy="971845"/>
            <a:chOff x="11834311" y="4816797"/>
            <a:chExt cx="3827026" cy="97184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34311" y="4816797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235268" y="6224458"/>
            <a:ext cx="3827026" cy="971845"/>
            <a:chOff x="7235268" y="6224458"/>
            <a:chExt cx="3827026" cy="97184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5268" y="6224458"/>
              <a:ext cx="3827026" cy="97184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834311" y="6224458"/>
            <a:ext cx="3827026" cy="971845"/>
            <a:chOff x="11834311" y="6224458"/>
            <a:chExt cx="3827026" cy="97184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34311" y="6224458"/>
              <a:ext cx="3827026" cy="97184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624377" y="7644572"/>
            <a:ext cx="3827026" cy="971845"/>
            <a:chOff x="2624377" y="7644572"/>
            <a:chExt cx="3827026" cy="97184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4377" y="7644572"/>
              <a:ext cx="3827026" cy="97184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7235268" y="7644572"/>
            <a:ext cx="3827026" cy="971845"/>
            <a:chOff x="7235268" y="7644572"/>
            <a:chExt cx="3827026" cy="97184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35268" y="7644572"/>
              <a:ext cx="3827026" cy="97184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834311" y="7644572"/>
            <a:ext cx="3827026" cy="971845"/>
            <a:chOff x="11834311" y="7644572"/>
            <a:chExt cx="3827026" cy="97184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34311" y="7644572"/>
              <a:ext cx="3827026" cy="97184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37643" y="3473525"/>
            <a:ext cx="2057581" cy="694581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68356" y="4981098"/>
            <a:ext cx="3792723" cy="703466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283906" y="6396150"/>
            <a:ext cx="3060580" cy="703466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901743" y="6396150"/>
            <a:ext cx="2855180" cy="703466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901743" y="7815980"/>
            <a:ext cx="3227504" cy="703466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294295" y="7815979"/>
            <a:ext cx="3841371" cy="703466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668356" y="7815979"/>
            <a:ext cx="3571504" cy="703466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411704" y="3473525"/>
            <a:ext cx="2057581" cy="704105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2133538" y="3473525"/>
            <a:ext cx="2957800" cy="694581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901717" y="4981101"/>
            <a:ext cx="3792723" cy="693942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294295" y="4981098"/>
            <a:ext cx="3799618" cy="69565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6533281" y="3532387"/>
            <a:ext cx="5228284" cy="571429"/>
            <a:chOff x="6533281" y="3532387"/>
            <a:chExt cx="5228284" cy="571429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6533281" y="3532387"/>
              <a:ext cx="568611" cy="568611"/>
              <a:chOff x="6533281" y="3532387"/>
              <a:chExt cx="568611" cy="568611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533281" y="3532387"/>
                <a:ext cx="568611" cy="568611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1190137" y="3532387"/>
              <a:ext cx="568611" cy="568611"/>
              <a:chOff x="11190137" y="3532387"/>
              <a:chExt cx="568611" cy="568611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1190137" y="3532387"/>
                <a:ext cx="568611" cy="568611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13535436" y="4338467"/>
            <a:ext cx="458688" cy="458688"/>
            <a:chOff x="13535436" y="4338467"/>
            <a:chExt cx="458688" cy="458688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 rot="-5400000">
              <a:off x="13535436" y="4338467"/>
              <a:ext cx="458688" cy="45868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1190137" y="5039910"/>
            <a:ext cx="568611" cy="568611"/>
            <a:chOff x="11190137" y="5039910"/>
            <a:chExt cx="568611" cy="568611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190137" y="5039910"/>
              <a:ext cx="568611" cy="56861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533281" y="5039910"/>
            <a:ext cx="568611" cy="568611"/>
            <a:chOff x="6533281" y="5039910"/>
            <a:chExt cx="568611" cy="568611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33281" y="5039910"/>
              <a:ext cx="568611" cy="56861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2624377" y="5768449"/>
            <a:ext cx="3827026" cy="1447960"/>
            <a:chOff x="2624377" y="5768449"/>
            <a:chExt cx="3827026" cy="1447960"/>
          </a:xfrm>
        </p:grpSpPr>
        <p:grpSp>
          <p:nvGrpSpPr>
            <p:cNvPr id="1020" name="그룹 1020"/>
            <p:cNvGrpSpPr/>
            <p:nvPr/>
          </p:nvGrpSpPr>
          <p:grpSpPr>
            <a:xfrm>
              <a:off x="2624377" y="6224458"/>
              <a:ext cx="3827026" cy="971845"/>
              <a:chOff x="2624377" y="6224458"/>
              <a:chExt cx="3827026" cy="971845"/>
            </a:xfrm>
          </p:grpSpPr>
          <p:pic>
            <p:nvPicPr>
              <p:cNvPr id="70" name="Object 69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2624377" y="6224458"/>
                <a:ext cx="3827026" cy="971845"/>
              </a:xfrm>
              <a:prstGeom prst="rect">
                <a:avLst/>
              </a:prstGeom>
            </p:spPr>
          </p:pic>
        </p:grpSp>
        <p:pic>
          <p:nvPicPr>
            <p:cNvPr id="72" name="Object 71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53254" y="6183239"/>
              <a:ext cx="3506403" cy="1120261"/>
            </a:xfrm>
            <a:prstGeom prst="rect">
              <a:avLst/>
            </a:prstGeom>
          </p:spPr>
        </p:pic>
        <p:grpSp>
          <p:nvGrpSpPr>
            <p:cNvPr id="1021" name="그룹 1021"/>
            <p:cNvGrpSpPr/>
            <p:nvPr/>
          </p:nvGrpSpPr>
          <p:grpSpPr>
            <a:xfrm>
              <a:off x="4302074" y="5768449"/>
              <a:ext cx="458688" cy="458688"/>
              <a:chOff x="4302074" y="5768449"/>
              <a:chExt cx="458688" cy="458688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 rot="-5400000">
                <a:off x="4302074" y="5768449"/>
                <a:ext cx="458688" cy="458688"/>
              </a:xfrm>
              <a:prstGeom prst="rect">
                <a:avLst/>
              </a:prstGeom>
            </p:spPr>
          </p:pic>
        </p:grpSp>
      </p:grpSp>
      <p:grpSp>
        <p:nvGrpSpPr>
          <p:cNvPr id="1022" name="그룹 1022"/>
          <p:cNvGrpSpPr/>
          <p:nvPr/>
        </p:nvGrpSpPr>
        <p:grpSpPr>
          <a:xfrm>
            <a:off x="6533281" y="6443583"/>
            <a:ext cx="568611" cy="568611"/>
            <a:chOff x="6533281" y="6443583"/>
            <a:chExt cx="568611" cy="568611"/>
          </a:xfrm>
        </p:grpSpPr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33281" y="6443583"/>
              <a:ext cx="568611" cy="568611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11190137" y="6443583"/>
            <a:ext cx="568611" cy="568611"/>
            <a:chOff x="11190137" y="6443583"/>
            <a:chExt cx="568611" cy="568611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190137" y="6443583"/>
              <a:ext cx="568611" cy="56861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3535436" y="7178816"/>
            <a:ext cx="458688" cy="458688"/>
            <a:chOff x="13535436" y="7178816"/>
            <a:chExt cx="458688" cy="458688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 rot="-5400000">
              <a:off x="13535436" y="7178816"/>
              <a:ext cx="458688" cy="458688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11190137" y="7874790"/>
            <a:ext cx="568611" cy="568611"/>
            <a:chOff x="11190137" y="7874790"/>
            <a:chExt cx="568611" cy="568611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190137" y="7874790"/>
              <a:ext cx="568611" cy="568611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6533281" y="7874790"/>
            <a:ext cx="568611" cy="568611"/>
            <a:chOff x="6533281" y="7874790"/>
            <a:chExt cx="568611" cy="568611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33281" y="7874790"/>
              <a:ext cx="568611" cy="568611"/>
            </a:xfrm>
            <a:prstGeom prst="rect">
              <a:avLst/>
            </a:prstGeom>
          </p:spPr>
        </p:pic>
      </p:grpSp>
      <p:pic>
        <p:nvPicPr>
          <p:cNvPr id="92" name="Object 91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grpSp>
        <p:nvGrpSpPr>
          <p:cNvPr id="1027" name="그룹 1027"/>
          <p:cNvGrpSpPr/>
          <p:nvPr/>
        </p:nvGrpSpPr>
        <p:grpSpPr>
          <a:xfrm>
            <a:off x="2624377" y="9075105"/>
            <a:ext cx="3827026" cy="971845"/>
            <a:chOff x="2624377" y="9075105"/>
            <a:chExt cx="3827026" cy="971845"/>
          </a:xfrm>
        </p:grpSpPr>
        <p:pic>
          <p:nvPicPr>
            <p:cNvPr id="94" name="Object 93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24377" y="9075105"/>
              <a:ext cx="3827026" cy="971845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4308546" y="8616417"/>
            <a:ext cx="458688" cy="458688"/>
            <a:chOff x="4308546" y="8616417"/>
            <a:chExt cx="458688" cy="458688"/>
          </a:xfrm>
        </p:grpSpPr>
        <p:pic>
          <p:nvPicPr>
            <p:cNvPr id="97" name="Object 96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 rot="-5400000">
              <a:off x="4308546" y="8616417"/>
              <a:ext cx="458688" cy="458688"/>
            </a:xfrm>
            <a:prstGeom prst="rect">
              <a:avLst/>
            </a:prstGeom>
          </p:spPr>
        </p:pic>
      </p:grpSp>
      <p:pic>
        <p:nvPicPr>
          <p:cNvPr id="99" name="Object 9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3418176" y="9229205"/>
            <a:ext cx="1861638" cy="704105"/>
          </a:xfrm>
          <a:prstGeom prst="rect">
            <a:avLst/>
          </a:prstGeom>
        </p:spPr>
      </p:pic>
      <p:grpSp>
        <p:nvGrpSpPr>
          <p:cNvPr id="1029" name="그룹 1029"/>
          <p:cNvGrpSpPr/>
          <p:nvPr/>
        </p:nvGrpSpPr>
        <p:grpSpPr>
          <a:xfrm>
            <a:off x="11761565" y="7366743"/>
            <a:ext cx="1332259" cy="989202"/>
            <a:chOff x="11761565" y="7366743"/>
            <a:chExt cx="1332259" cy="989202"/>
          </a:xfrm>
        </p:grpSpPr>
        <p:pic>
          <p:nvPicPr>
            <p:cNvPr id="101" name="Object 100"/>
            <p:cNvPicPr>
              <a:picLocks noChangeAspect="1"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761565" y="7366743"/>
              <a:ext cx="1332259" cy="989202"/>
            </a:xfrm>
            <a:prstGeom prst="rect">
              <a:avLst/>
            </a:prstGeom>
          </p:spPr>
        </p:pic>
      </p:grpSp>
      <p:pic>
        <p:nvPicPr>
          <p:cNvPr id="103" name="Object 102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1255782" y="8766354"/>
            <a:ext cx="5317243" cy="355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594383"/>
            <a:ext cx="6667248" cy="17445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28451" y="3503640"/>
            <a:ext cx="4646580" cy="1179965"/>
            <a:chOff x="1228451" y="3503640"/>
            <a:chExt cx="4646580" cy="117996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8451" y="3503640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26759" y="3503640"/>
            <a:ext cx="4646580" cy="1179965"/>
            <a:chOff x="6826759" y="3503640"/>
            <a:chExt cx="4646580" cy="117996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6759" y="3503640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410684" y="3503640"/>
            <a:ext cx="4646580" cy="1179965"/>
            <a:chOff x="12410684" y="3503640"/>
            <a:chExt cx="4646580" cy="117996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10684" y="3503640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28451" y="5302736"/>
            <a:ext cx="4646580" cy="1179965"/>
            <a:chOff x="1228451" y="5302736"/>
            <a:chExt cx="4646580" cy="117996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8451" y="5302736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826759" y="5302736"/>
            <a:ext cx="4646580" cy="1179965"/>
            <a:chOff x="6826759" y="5302736"/>
            <a:chExt cx="4646580" cy="117996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6759" y="5302736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28451" y="7011847"/>
            <a:ext cx="4646580" cy="1179965"/>
            <a:chOff x="1228451" y="7011847"/>
            <a:chExt cx="4646580" cy="117996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8451" y="7011847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826759" y="7011847"/>
            <a:ext cx="4646580" cy="1179965"/>
            <a:chOff x="6826759" y="7011847"/>
            <a:chExt cx="4646580" cy="117996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6759" y="7011847"/>
              <a:ext cx="4646580" cy="117996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410684" y="7011847"/>
            <a:ext cx="4646580" cy="1179965"/>
            <a:chOff x="12410684" y="7011847"/>
            <a:chExt cx="4646580" cy="117996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10684" y="7011847"/>
              <a:ext cx="4646580" cy="1179965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00962" y="3671803"/>
            <a:ext cx="2509497" cy="839497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1848" y="5502221"/>
            <a:ext cx="3628527" cy="838727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925" y="7220243"/>
            <a:ext cx="3122906" cy="839497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85813" y="7220307"/>
            <a:ext cx="3921060" cy="83872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492555" y="7220307"/>
            <a:ext cx="4666080" cy="838727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84383" y="3671803"/>
            <a:ext cx="2490449" cy="84902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773990" y="3671804"/>
            <a:ext cx="3168497" cy="839497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898363" y="5502158"/>
            <a:ext cx="3399573" cy="83949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5974443" y="3743271"/>
            <a:ext cx="6349354" cy="695238"/>
            <a:chOff x="5974443" y="3743271"/>
            <a:chExt cx="6349354" cy="695238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5974443" y="3743271"/>
              <a:ext cx="690378" cy="690378"/>
              <a:chOff x="5974443" y="3743271"/>
              <a:chExt cx="690378" cy="690378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974443" y="3743271"/>
                <a:ext cx="690378" cy="690378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1628560" y="3743271"/>
              <a:ext cx="690378" cy="690378"/>
              <a:chOff x="11628560" y="3743271"/>
              <a:chExt cx="690378" cy="690378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1628560" y="3743271"/>
                <a:ext cx="690378" cy="690378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12410684" y="4721972"/>
            <a:ext cx="4646580" cy="1760729"/>
            <a:chOff x="12410684" y="4721972"/>
            <a:chExt cx="4646580" cy="1760729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12410684" y="5302736"/>
              <a:ext cx="4646580" cy="1179965"/>
              <a:chOff x="12410684" y="5302736"/>
              <a:chExt cx="4646580" cy="1179965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2410684" y="5302736"/>
                <a:ext cx="4646580" cy="1179965"/>
              </a:xfrm>
              <a:prstGeom prst="rect">
                <a:avLst/>
              </a:prstGeom>
            </p:spPr>
          </p:pic>
        </p:grpSp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92555" y="5502221"/>
              <a:ext cx="3704165" cy="838727"/>
            </a:xfrm>
            <a:prstGeom prst="rect">
              <a:avLst/>
            </a:prstGeom>
          </p:spPr>
        </p:pic>
        <p:grpSp>
          <p:nvGrpSpPr>
            <p:cNvPr id="1015" name="그룹 1015"/>
            <p:cNvGrpSpPr/>
            <p:nvPr/>
          </p:nvGrpSpPr>
          <p:grpSpPr>
            <a:xfrm>
              <a:off x="14476102" y="4721972"/>
              <a:ext cx="556916" cy="556916"/>
              <a:chOff x="14476102" y="4721972"/>
              <a:chExt cx="556916" cy="556916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-5400000">
                <a:off x="14476102" y="4721972"/>
                <a:ext cx="556916" cy="556916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>
            <a:off x="11628560" y="5573628"/>
            <a:ext cx="690378" cy="690378"/>
            <a:chOff x="11628560" y="5573628"/>
            <a:chExt cx="690378" cy="690378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628560" y="5573628"/>
              <a:ext cx="690378" cy="69037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974443" y="5573628"/>
            <a:ext cx="690378" cy="690378"/>
            <a:chOff x="5974443" y="5573628"/>
            <a:chExt cx="690378" cy="690378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74443" y="5573628"/>
              <a:ext cx="690378" cy="690378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3265425" y="6458183"/>
            <a:ext cx="556916" cy="556916"/>
            <a:chOff x="3265425" y="6458183"/>
            <a:chExt cx="556916" cy="556916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 rot="-5400000">
              <a:off x="3265425" y="6458183"/>
              <a:ext cx="556916" cy="556916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5974443" y="7277897"/>
            <a:ext cx="690378" cy="690378"/>
            <a:chOff x="5974443" y="7277897"/>
            <a:chExt cx="690378" cy="690378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74443" y="7277897"/>
              <a:ext cx="690378" cy="690378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1628560" y="7277897"/>
            <a:ext cx="690378" cy="690378"/>
            <a:chOff x="11628560" y="7277897"/>
            <a:chExt cx="690378" cy="690378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628560" y="7277897"/>
              <a:ext cx="690378" cy="690378"/>
            </a:xfrm>
            <a:prstGeom prst="rect">
              <a:avLst/>
            </a:prstGeom>
          </p:spPr>
        </p:pic>
      </p:grpSp>
      <p:pic>
        <p:nvPicPr>
          <p:cNvPr id="70" name="Object 6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1465" y="2376750"/>
            <a:ext cx="5375448" cy="987819"/>
          </a:xfrm>
          <a:prstGeom prst="rect">
            <a:avLst/>
          </a:prstGeom>
        </p:spPr>
      </p:pic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2410684" y="8191811"/>
            <a:ext cx="4646580" cy="1760729"/>
            <a:chOff x="12410684" y="8191811"/>
            <a:chExt cx="4646580" cy="1760729"/>
          </a:xfrm>
        </p:grpSpPr>
        <p:grpSp>
          <p:nvGrpSpPr>
            <p:cNvPr id="1022" name="그룹 1022"/>
            <p:cNvGrpSpPr/>
            <p:nvPr/>
          </p:nvGrpSpPr>
          <p:grpSpPr>
            <a:xfrm>
              <a:off x="12410684" y="8772575"/>
              <a:ext cx="4646580" cy="1179965"/>
              <a:chOff x="12410684" y="8772575"/>
              <a:chExt cx="4646580" cy="1179965"/>
            </a:xfrm>
          </p:grpSpPr>
          <p:pic>
            <p:nvPicPr>
              <p:cNvPr id="74" name="Object 73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2410684" y="8772575"/>
                <a:ext cx="4646580" cy="1179965"/>
              </a:xfrm>
              <a:prstGeom prst="rect">
                <a:avLst/>
              </a:prstGeom>
            </p:spPr>
          </p:pic>
        </p:grpSp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492597" y="8972063"/>
              <a:ext cx="3156965" cy="841156"/>
            </a:xfrm>
            <a:prstGeom prst="rect">
              <a:avLst/>
            </a:prstGeom>
          </p:spPr>
        </p:pic>
        <p:grpSp>
          <p:nvGrpSpPr>
            <p:cNvPr id="1023" name="그룹 1023"/>
            <p:cNvGrpSpPr/>
            <p:nvPr/>
          </p:nvGrpSpPr>
          <p:grpSpPr>
            <a:xfrm>
              <a:off x="14476102" y="8191811"/>
              <a:ext cx="556916" cy="556916"/>
              <a:chOff x="14476102" y="8191811"/>
              <a:chExt cx="556916" cy="556916"/>
            </a:xfrm>
          </p:grpSpPr>
          <p:pic>
            <p:nvPicPr>
              <p:cNvPr id="78" name="Object 77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 rot="-5400000">
                <a:off x="14476102" y="8191811"/>
                <a:ext cx="556916" cy="5569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5594001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9344" y="3607411"/>
            <a:ext cx="16344338" cy="453490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7314543" cy="97680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65" y="2376750"/>
            <a:ext cx="4512572" cy="97680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225" y="3607415"/>
            <a:ext cx="16188623" cy="415899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832" y="634718"/>
            <a:ext cx="5594001" cy="1754086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278" y="3607415"/>
            <a:ext cx="14434842" cy="347367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634718"/>
            <a:ext cx="5613048" cy="17540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7320915" cy="99584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277" y="3607411"/>
            <a:ext cx="13272290" cy="4885995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32" y="634718"/>
            <a:ext cx="5613048" cy="175408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465" y="2376750"/>
            <a:ext cx="7320915" cy="99584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3706" y="2102393"/>
            <a:ext cx="16858302" cy="156024"/>
            <a:chOff x="713706" y="2102393"/>
            <a:chExt cx="16858302" cy="1560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706" y="2102393"/>
              <a:ext cx="16858302" cy="15602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832" y="634718"/>
            <a:ext cx="5613048" cy="17540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465" y="2376750"/>
            <a:ext cx="7320915" cy="99584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559123" y="2793074"/>
            <a:ext cx="33403961" cy="722329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154" y="3705211"/>
            <a:ext cx="3389879" cy="79583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254" y="339959"/>
            <a:ext cx="3550951" cy="46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2023-05-26T10:25:44Z</dcterms:created>
  <dcterms:modified xsi:type="dcterms:W3CDTF">2023-05-26T10:25:44Z</dcterms:modified>
</cp:coreProperties>
</file>