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jpg" ContentType="image/jpg"/>
  <Default Extension="png" ContentType="image/png"/>
  <Default Extension="gif" ContentType="image/gif"/>
  <Override PartName="/docProps/app.xml" ContentType="application/vnd.openxmlformats-officedocument.extended-properties+xml"/>
  <Override PartName="/ppt/theme/theme1.xml" ContentType="application/vnd.openxmlformats-officedocument.theme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5/26/2023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4.png"/><Relationship Id="rId3" Type="http://schemas.openxmlformats.org/officeDocument/2006/relationships/image" Target="../media/image115.png"/><Relationship Id="rId4" Type="http://schemas.openxmlformats.org/officeDocument/2006/relationships/image" Target="../media/image116.png"/><Relationship Id="rId5" Type="http://schemas.openxmlformats.org/officeDocument/2006/relationships/image" Target="../media/image117.png"/><Relationship Id="rId6" Type="http://schemas.openxmlformats.org/officeDocument/2006/relationships/image" Target="../media/image118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9.png"/><Relationship Id="rId3" Type="http://schemas.openxmlformats.org/officeDocument/2006/relationships/image" Target="../media/image120.png"/><Relationship Id="rId4" Type="http://schemas.openxmlformats.org/officeDocument/2006/relationships/image" Target="../media/image121.png"/><Relationship Id="rId5" Type="http://schemas.openxmlformats.org/officeDocument/2006/relationships/image" Target="../media/image122.png"/><Relationship Id="rId6" Type="http://schemas.openxmlformats.org/officeDocument/2006/relationships/image" Target="../media/image123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4.png"/><Relationship Id="rId3" Type="http://schemas.openxmlformats.org/officeDocument/2006/relationships/image" Target="../media/image125.png"/><Relationship Id="rId4" Type="http://schemas.openxmlformats.org/officeDocument/2006/relationships/image" Target="../media/image126.png"/><Relationship Id="rId5" Type="http://schemas.openxmlformats.org/officeDocument/2006/relationships/image" Target="../media/image127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8.png"/><Relationship Id="rId3" Type="http://schemas.openxmlformats.org/officeDocument/2006/relationships/image" Target="../media/image129.png"/><Relationship Id="rId4" Type="http://schemas.openxmlformats.org/officeDocument/2006/relationships/image" Target="../media/image130.png"/><Relationship Id="rId5" Type="http://schemas.openxmlformats.org/officeDocument/2006/relationships/image" Target="../media/image131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2.png"/><Relationship Id="rId3" Type="http://schemas.openxmlformats.org/officeDocument/2006/relationships/image" Target="../media/image133.png"/><Relationship Id="rId4" Type="http://schemas.openxmlformats.org/officeDocument/2006/relationships/image" Target="../media/image134.png"/><Relationship Id="rId5" Type="http://schemas.openxmlformats.org/officeDocument/2006/relationships/image" Target="../media/image135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6.png"/><Relationship Id="rId3" Type="http://schemas.openxmlformats.org/officeDocument/2006/relationships/image" Target="../media/image137.png"/><Relationship Id="rId4" Type="http://schemas.openxmlformats.org/officeDocument/2006/relationships/image" Target="../media/image138.png"/><Relationship Id="rId5" Type="http://schemas.openxmlformats.org/officeDocument/2006/relationships/image" Target="../media/image139.png"/><Relationship Id="rId6" Type="http://schemas.openxmlformats.org/officeDocument/2006/relationships/image" Target="../media/image140.png"/><Relationship Id="rId7" Type="http://schemas.openxmlformats.org/officeDocument/2006/relationships/image" Target="../media/image141.png"/><Relationship Id="rId8" Type="http://schemas.openxmlformats.org/officeDocument/2006/relationships/image" Target="../media/image142.png"/><Relationship Id="rId9" Type="http://schemas.openxmlformats.org/officeDocument/2006/relationships/image" Target="../media/image143.png"/><Relationship Id="rId10" Type="http://schemas.openxmlformats.org/officeDocument/2006/relationships/image" Target="../media/image144.png"/><Relationship Id="rId11" Type="http://schemas.openxmlformats.org/officeDocument/2006/relationships/image" Target="../media/image145.png"/><Relationship Id="rId12" Type="http://schemas.openxmlformats.org/officeDocument/2006/relationships/image" Target="../media/image146.png"/><Relationship Id="rId13" Type="http://schemas.openxmlformats.org/officeDocument/2006/relationships/image" Target="../media/image147.png"/><Relationship Id="rId14" Type="http://schemas.openxmlformats.org/officeDocument/2006/relationships/image" Target="../media/image148.png"/><Relationship Id="rId15" Type="http://schemas.openxmlformats.org/officeDocument/2006/relationships/image" Target="../media/image149.png"/><Relationship Id="rId16" Type="http://schemas.openxmlformats.org/officeDocument/2006/relationships/image" Target="../media/image150.png"/><Relationship Id="rId17" Type="http://schemas.openxmlformats.org/officeDocument/2006/relationships/image" Target="../media/image151.png"/><Relationship Id="rId18" Type="http://schemas.openxmlformats.org/officeDocument/2006/relationships/image" Target="../media/image152.png"/><Relationship Id="rId19" Type="http://schemas.openxmlformats.org/officeDocument/2006/relationships/image" Target="../media/image153.png"/><Relationship Id="rId20" Type="http://schemas.openxmlformats.org/officeDocument/2006/relationships/image" Target="../media/image154.png"/><Relationship Id="rId21" Type="http://schemas.openxmlformats.org/officeDocument/2006/relationships/image" Target="../media/image155.png"/><Relationship Id="rId22" Type="http://schemas.openxmlformats.org/officeDocument/2006/relationships/image" Target="../media/image156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7.png"/><Relationship Id="rId3" Type="http://schemas.openxmlformats.org/officeDocument/2006/relationships/image" Target="../media/image158.png"/><Relationship Id="rId4" Type="http://schemas.openxmlformats.org/officeDocument/2006/relationships/image" Target="../media/image159.png"/><Relationship Id="rId5" Type="http://schemas.openxmlformats.org/officeDocument/2006/relationships/image" Target="../media/image160.png"/><Relationship Id="rId6" Type="http://schemas.openxmlformats.org/officeDocument/2006/relationships/image" Target="../media/image161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2.png"/><Relationship Id="rId3" Type="http://schemas.openxmlformats.org/officeDocument/2006/relationships/image" Target="../media/image163.png"/><Relationship Id="rId4" Type="http://schemas.openxmlformats.org/officeDocument/2006/relationships/image" Target="../media/image164.png"/><Relationship Id="rId5" Type="http://schemas.openxmlformats.org/officeDocument/2006/relationships/image" Target="../media/image165.png"/><Relationship Id="rId6" Type="http://schemas.openxmlformats.org/officeDocument/2006/relationships/image" Target="../media/image166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7.png"/><Relationship Id="rId3" Type="http://schemas.openxmlformats.org/officeDocument/2006/relationships/image" Target="../media/image168.png"/><Relationship Id="rId4" Type="http://schemas.openxmlformats.org/officeDocument/2006/relationships/image" Target="../media/image169.png"/><Relationship Id="rId5" Type="http://schemas.openxmlformats.org/officeDocument/2006/relationships/image" Target="../media/image170.png"/><Relationship Id="rId6" Type="http://schemas.openxmlformats.org/officeDocument/2006/relationships/image" Target="../media/image171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2.png"/><Relationship Id="rId3" Type="http://schemas.openxmlformats.org/officeDocument/2006/relationships/image" Target="../media/image173.png"/><Relationship Id="rId4" Type="http://schemas.openxmlformats.org/officeDocument/2006/relationships/image" Target="../media/image174.png"/><Relationship Id="rId5" Type="http://schemas.openxmlformats.org/officeDocument/2006/relationships/image" Target="../media/image175.png"/><Relationship Id="rId6" Type="http://schemas.openxmlformats.org/officeDocument/2006/relationships/image" Target="../media/image176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7.png"/><Relationship Id="rId3" Type="http://schemas.openxmlformats.org/officeDocument/2006/relationships/image" Target="../media/image178.png"/><Relationship Id="rId4" Type="http://schemas.openxmlformats.org/officeDocument/2006/relationships/image" Target="../media/image179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0" Type="http://schemas.openxmlformats.org/officeDocument/2006/relationships/image" Target="../media/image19.png"/><Relationship Id="rId11" Type="http://schemas.openxmlformats.org/officeDocument/2006/relationships/image" Target="../media/image20.png"/><Relationship Id="rId12" Type="http://schemas.openxmlformats.org/officeDocument/2006/relationships/image" Target="../media/image21.png"/><Relationship Id="rId13" Type="http://schemas.openxmlformats.org/officeDocument/2006/relationships/image" Target="../media/image22.png"/><Relationship Id="rId14" Type="http://schemas.openxmlformats.org/officeDocument/2006/relationships/image" Target="../media/image23.png"/><Relationship Id="rId15" Type="http://schemas.openxmlformats.org/officeDocument/2006/relationships/image" Target="../media/image24.png"/><Relationship Id="rId16" Type="http://schemas.openxmlformats.org/officeDocument/2006/relationships/image" Target="../media/image25.png"/><Relationship Id="rId17" Type="http://schemas.openxmlformats.org/officeDocument/2006/relationships/image" Target="../media/image26.png"/><Relationship Id="rId18" Type="http://schemas.openxmlformats.org/officeDocument/2006/relationships/image" Target="../media/image27.png"/><Relationship Id="rId19" Type="http://schemas.openxmlformats.org/officeDocument/2006/relationships/image" Target="../media/image28.png"/><Relationship Id="rId20" Type="http://schemas.openxmlformats.org/officeDocument/2006/relationships/image" Target="../media/image29.png"/><Relationship Id="rId21" Type="http://schemas.openxmlformats.org/officeDocument/2006/relationships/image" Target="../media/image30.png"/><Relationship Id="rId22" Type="http://schemas.openxmlformats.org/officeDocument/2006/relationships/image" Target="../media/image31.png"/><Relationship Id="rId23" Type="http://schemas.openxmlformats.org/officeDocument/2006/relationships/image" Target="../media/image32.png"/><Relationship Id="rId24" Type="http://schemas.openxmlformats.org/officeDocument/2006/relationships/image" Target="../media/image33.png"/><Relationship Id="rId25" Type="http://schemas.openxmlformats.org/officeDocument/2006/relationships/image" Target="../media/image34.png"/><Relationship Id="rId26" Type="http://schemas.openxmlformats.org/officeDocument/2006/relationships/image" Target="../media/image35.png"/><Relationship Id="rId27" Type="http://schemas.openxmlformats.org/officeDocument/2006/relationships/image" Target="../media/image36.png"/><Relationship Id="rId28" Type="http://schemas.openxmlformats.org/officeDocument/2006/relationships/image" Target="../media/image37.png"/><Relationship Id="rId29" Type="http://schemas.openxmlformats.org/officeDocument/2006/relationships/image" Target="../media/image38.png"/><Relationship Id="rId30" Type="http://schemas.openxmlformats.org/officeDocument/2006/relationships/image" Target="../media/image39.png"/><Relationship Id="rId31" Type="http://schemas.openxmlformats.org/officeDocument/2006/relationships/image" Target="../media/image40.png"/><Relationship Id="rId32" Type="http://schemas.openxmlformats.org/officeDocument/2006/relationships/image" Target="../media/image41.png"/><Relationship Id="rId33" Type="http://schemas.openxmlformats.org/officeDocument/2006/relationships/image" Target="../media/image42.png"/><Relationship Id="rId34" Type="http://schemas.openxmlformats.org/officeDocument/2006/relationships/image" Target="../media/image43.png"/><Relationship Id="rId35" Type="http://schemas.openxmlformats.org/officeDocument/2006/relationships/image" Target="../media/image44.png"/><Relationship Id="rId36" Type="http://schemas.openxmlformats.org/officeDocument/2006/relationships/image" Target="../media/image45.png"/><Relationship Id="rId37" Type="http://schemas.openxmlformats.org/officeDocument/2006/relationships/image" Target="../media/image46.png"/><Relationship Id="rId38" Type="http://schemas.openxmlformats.org/officeDocument/2006/relationships/image" Target="../media/image47.png"/><Relationship Id="rId39" Type="http://schemas.openxmlformats.org/officeDocument/2006/relationships/image" Target="../media/image48.png"/><Relationship Id="rId40" Type="http://schemas.openxmlformats.org/officeDocument/2006/relationships/image" Target="../media/image49.png"/><Relationship Id="rId41" Type="http://schemas.openxmlformats.org/officeDocument/2006/relationships/image" Target="../media/image50.png"/><Relationship Id="rId42" Type="http://schemas.openxmlformats.org/officeDocument/2006/relationships/image" Target="../media/image51.png"/><Relationship Id="rId43" Type="http://schemas.openxmlformats.org/officeDocument/2006/relationships/image" Target="../media/image52.png"/><Relationship Id="rId44" Type="http://schemas.openxmlformats.org/officeDocument/2006/relationships/image" Target="../media/image53.png"/><Relationship Id="rId45" Type="http://schemas.openxmlformats.org/officeDocument/2006/relationships/image" Target="../media/image54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5.png"/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6" Type="http://schemas.openxmlformats.org/officeDocument/2006/relationships/image" Target="../media/image59.png"/><Relationship Id="rId7" Type="http://schemas.openxmlformats.org/officeDocument/2006/relationships/image" Target="../media/image60.png"/><Relationship Id="rId8" Type="http://schemas.openxmlformats.org/officeDocument/2006/relationships/image" Target="../media/image61.png"/><Relationship Id="rId9" Type="http://schemas.openxmlformats.org/officeDocument/2006/relationships/image" Target="../media/image62.png"/><Relationship Id="rId10" Type="http://schemas.openxmlformats.org/officeDocument/2006/relationships/image" Target="../media/image63.png"/><Relationship Id="rId11" Type="http://schemas.openxmlformats.org/officeDocument/2006/relationships/image" Target="../media/image64.png"/><Relationship Id="rId12" Type="http://schemas.openxmlformats.org/officeDocument/2006/relationships/image" Target="../media/image65.png"/><Relationship Id="rId13" Type="http://schemas.openxmlformats.org/officeDocument/2006/relationships/image" Target="../media/image66.png"/><Relationship Id="rId14" Type="http://schemas.openxmlformats.org/officeDocument/2006/relationships/image" Target="../media/image67.png"/><Relationship Id="rId15" Type="http://schemas.openxmlformats.org/officeDocument/2006/relationships/image" Target="../media/image68.png"/><Relationship Id="rId16" Type="http://schemas.openxmlformats.org/officeDocument/2006/relationships/image" Target="../media/image69.png"/><Relationship Id="rId17" Type="http://schemas.openxmlformats.org/officeDocument/2006/relationships/image" Target="../media/image70.png"/><Relationship Id="rId18" Type="http://schemas.openxmlformats.org/officeDocument/2006/relationships/image" Target="../media/image71.png"/><Relationship Id="rId19" Type="http://schemas.openxmlformats.org/officeDocument/2006/relationships/image" Target="../media/image72.png"/><Relationship Id="rId20" Type="http://schemas.openxmlformats.org/officeDocument/2006/relationships/image" Target="../media/image73.png"/><Relationship Id="rId21" Type="http://schemas.openxmlformats.org/officeDocument/2006/relationships/image" Target="../media/image74.png"/><Relationship Id="rId22" Type="http://schemas.openxmlformats.org/officeDocument/2006/relationships/image" Target="../media/image75.png"/><Relationship Id="rId23" Type="http://schemas.openxmlformats.org/officeDocument/2006/relationships/image" Target="../media/image76.png"/><Relationship Id="rId24" Type="http://schemas.openxmlformats.org/officeDocument/2006/relationships/image" Target="../media/image77.png"/><Relationship Id="rId25" Type="http://schemas.openxmlformats.org/officeDocument/2006/relationships/image" Target="../media/image78.png"/><Relationship Id="rId26" Type="http://schemas.openxmlformats.org/officeDocument/2006/relationships/image" Target="../media/image79.png"/><Relationship Id="rId27" Type="http://schemas.openxmlformats.org/officeDocument/2006/relationships/image" Target="../media/image80.png"/><Relationship Id="rId28" Type="http://schemas.openxmlformats.org/officeDocument/2006/relationships/image" Target="../media/image81.png"/><Relationship Id="rId29" Type="http://schemas.openxmlformats.org/officeDocument/2006/relationships/image" Target="../media/image82.png"/><Relationship Id="rId30" Type="http://schemas.openxmlformats.org/officeDocument/2006/relationships/image" Target="../media/image83.png"/><Relationship Id="rId31" Type="http://schemas.openxmlformats.org/officeDocument/2006/relationships/image" Target="../media/image84.png"/><Relationship Id="rId32" Type="http://schemas.openxmlformats.org/officeDocument/2006/relationships/image" Target="../media/image85.png"/><Relationship Id="rId33" Type="http://schemas.openxmlformats.org/officeDocument/2006/relationships/image" Target="../media/image86.png"/><Relationship Id="rId34" Type="http://schemas.openxmlformats.org/officeDocument/2006/relationships/image" Target="../media/image87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8.png"/><Relationship Id="rId3" Type="http://schemas.openxmlformats.org/officeDocument/2006/relationships/image" Target="../media/image89.png"/><Relationship Id="rId4" Type="http://schemas.openxmlformats.org/officeDocument/2006/relationships/image" Target="../media/image90.png"/><Relationship Id="rId5" Type="http://schemas.openxmlformats.org/officeDocument/2006/relationships/image" Target="../media/image91.png"/><Relationship Id="rId6" Type="http://schemas.openxmlformats.org/officeDocument/2006/relationships/image" Target="../media/image92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3.png"/><Relationship Id="rId3" Type="http://schemas.openxmlformats.org/officeDocument/2006/relationships/image" Target="../media/image94.png"/><Relationship Id="rId4" Type="http://schemas.openxmlformats.org/officeDocument/2006/relationships/image" Target="../media/image95.png"/><Relationship Id="rId5" Type="http://schemas.openxmlformats.org/officeDocument/2006/relationships/image" Target="../media/image96.png"/><Relationship Id="rId6" Type="http://schemas.openxmlformats.org/officeDocument/2006/relationships/image" Target="../media/image97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8.png"/><Relationship Id="rId3" Type="http://schemas.openxmlformats.org/officeDocument/2006/relationships/image" Target="../media/image99.png"/><Relationship Id="rId4" Type="http://schemas.openxmlformats.org/officeDocument/2006/relationships/image" Target="../media/image100.png"/><Relationship Id="rId5" Type="http://schemas.openxmlformats.org/officeDocument/2006/relationships/image" Target="../media/image101.png"/><Relationship Id="rId6" Type="http://schemas.openxmlformats.org/officeDocument/2006/relationships/image" Target="../media/image102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3.png"/><Relationship Id="rId3" Type="http://schemas.openxmlformats.org/officeDocument/2006/relationships/image" Target="../media/image104.png"/><Relationship Id="rId4" Type="http://schemas.openxmlformats.org/officeDocument/2006/relationships/image" Target="../media/image105.png"/><Relationship Id="rId5" Type="http://schemas.openxmlformats.org/officeDocument/2006/relationships/image" Target="../media/image106.png"/><Relationship Id="rId6" Type="http://schemas.openxmlformats.org/officeDocument/2006/relationships/image" Target="../media/image107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8.png"/><Relationship Id="rId3" Type="http://schemas.openxmlformats.org/officeDocument/2006/relationships/image" Target="../media/image109.png"/><Relationship Id="rId4" Type="http://schemas.openxmlformats.org/officeDocument/2006/relationships/image" Target="../media/image110.png"/><Relationship Id="rId5" Type="http://schemas.openxmlformats.org/officeDocument/2006/relationships/image" Target="../media/image111.png"/><Relationship Id="rId6" Type="http://schemas.openxmlformats.org/officeDocument/2006/relationships/image" Target="../media/image112.png"/><Relationship Id="rId7" Type="http://schemas.openxmlformats.org/officeDocument/2006/relationships/image" Target="../media/image11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383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578151" y="2885324"/>
            <a:ext cx="9183193" cy="4515066"/>
            <a:chOff x="4578151" y="2885324"/>
            <a:chExt cx="9183193" cy="4515066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4578151" y="2885324"/>
              <a:ext cx="9183193" cy="4515066"/>
              <a:chOff x="4578151" y="2885324"/>
              <a:chExt cx="9183193" cy="4515066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4578151" y="2885324"/>
                <a:ext cx="9183193" cy="4515066"/>
              </a:xfrm>
              <a:prstGeom prst="rect">
                <a:avLst/>
              </a:prstGeom>
            </p:spPr>
          </p:pic>
        </p:grpSp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09747" y="3187480"/>
              <a:ext cx="8652496" cy="3986877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65270" y="7056042"/>
            <a:ext cx="8055806" cy="43769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3706" y="2102393"/>
            <a:ext cx="16858302" cy="156024"/>
            <a:chOff x="713706" y="2102393"/>
            <a:chExt cx="16858302" cy="15602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3706" y="2102393"/>
              <a:ext cx="16858302" cy="15602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6832" y="634718"/>
            <a:ext cx="7493001" cy="1754086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3941" y="2525791"/>
            <a:ext cx="9996660" cy="1674307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6898823" y="2375762"/>
            <a:ext cx="31757716" cy="8540648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4254" y="339959"/>
            <a:ext cx="3550951" cy="46165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3706" y="2102393"/>
            <a:ext cx="16858302" cy="156024"/>
            <a:chOff x="713706" y="2102393"/>
            <a:chExt cx="16858302" cy="15602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3706" y="2102393"/>
              <a:ext cx="16858302" cy="15602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6832" y="634718"/>
            <a:ext cx="7493001" cy="1754086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87277" y="3607411"/>
            <a:ext cx="14474728" cy="2753223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1465" y="2376750"/>
            <a:ext cx="6987515" cy="976800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4254" y="339959"/>
            <a:ext cx="3550951" cy="46165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4449" y="2611096"/>
            <a:ext cx="16246071" cy="6307842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713706" y="2102393"/>
            <a:ext cx="16858302" cy="156024"/>
            <a:chOff x="713706" y="2102393"/>
            <a:chExt cx="16858302" cy="156024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3706" y="2102393"/>
              <a:ext cx="16858302" cy="156024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6832" y="634718"/>
            <a:ext cx="5641620" cy="1754086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4254" y="339959"/>
            <a:ext cx="3550951" cy="46165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3706" y="2102393"/>
            <a:ext cx="16858302" cy="156024"/>
            <a:chOff x="713706" y="2102393"/>
            <a:chExt cx="16858302" cy="15602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3706" y="2102393"/>
              <a:ext cx="16858302" cy="15602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6832" y="634718"/>
            <a:ext cx="8881410" cy="1744562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64449" y="2735173"/>
            <a:ext cx="13301347" cy="5836671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4254" y="339959"/>
            <a:ext cx="3550951" cy="46165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3706" y="2102393"/>
            <a:ext cx="16858302" cy="156024"/>
            <a:chOff x="713706" y="2102393"/>
            <a:chExt cx="16858302" cy="15602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3706" y="2102393"/>
              <a:ext cx="16858302" cy="15602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87278" y="2735171"/>
            <a:ext cx="10798118" cy="3885414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6832" y="634718"/>
            <a:ext cx="9005220" cy="1744562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4254" y="339959"/>
            <a:ext cx="3550951" cy="46165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3706" y="2102393"/>
            <a:ext cx="16858302" cy="156024"/>
            <a:chOff x="713706" y="2102393"/>
            <a:chExt cx="16858302" cy="15602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3706" y="2102393"/>
              <a:ext cx="16858302" cy="15602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6832" y="634718"/>
            <a:ext cx="2613191" cy="1754086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7186489" y="5805353"/>
            <a:ext cx="32715426" cy="4827934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4254" y="339959"/>
            <a:ext cx="3550951" cy="461655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547609" y="3520027"/>
            <a:ext cx="13450059" cy="2531368"/>
            <a:chOff x="1547609" y="3520027"/>
            <a:chExt cx="13450059" cy="2531368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547609" y="3520027"/>
              <a:ext cx="13450059" cy="2531368"/>
              <a:chOff x="1547609" y="3520027"/>
              <a:chExt cx="13450059" cy="2531368"/>
            </a:xfrm>
          </p:grpSpPr>
          <p:grpSp>
            <p:nvGrpSpPr>
              <p:cNvPr id="1004" name="그룹 1004"/>
              <p:cNvGrpSpPr/>
              <p:nvPr/>
            </p:nvGrpSpPr>
            <p:grpSpPr>
              <a:xfrm>
                <a:off x="1547609" y="3520027"/>
                <a:ext cx="3948292" cy="1002640"/>
                <a:chOff x="1547609" y="3520027"/>
                <a:chExt cx="3948292" cy="1002640"/>
              </a:xfrm>
            </p:grpSpPr>
            <p:pic>
              <p:nvPicPr>
                <p:cNvPr id="11" name="Object 10"/>
                <p:cNvPicPr>
                  <a:picLocks noChangeAspect="1"/>
                </p:cNvPicPr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1547609" y="3520027"/>
                  <a:ext cx="3948292" cy="1002640"/>
                </a:xfrm>
                <a:prstGeom prst="rect">
                  <a:avLst/>
                </a:prstGeom>
              </p:spPr>
            </p:pic>
          </p:grpSp>
          <p:grpSp>
            <p:nvGrpSpPr>
              <p:cNvPr id="1005" name="그룹 1005"/>
              <p:cNvGrpSpPr/>
              <p:nvPr/>
            </p:nvGrpSpPr>
            <p:grpSpPr>
              <a:xfrm>
                <a:off x="6304604" y="3520027"/>
                <a:ext cx="3948292" cy="1002640"/>
                <a:chOff x="6304604" y="3520027"/>
                <a:chExt cx="3948292" cy="1002640"/>
              </a:xfrm>
            </p:grpSpPr>
            <p:pic>
              <p:nvPicPr>
                <p:cNvPr id="14" name="Object 13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6304604" y="3520027"/>
                  <a:ext cx="3948292" cy="1002640"/>
                </a:xfrm>
                <a:prstGeom prst="rect">
                  <a:avLst/>
                </a:prstGeom>
              </p:spPr>
            </p:pic>
          </p:grpSp>
          <p:grpSp>
            <p:nvGrpSpPr>
              <p:cNvPr id="1006" name="그룹 1006"/>
              <p:cNvGrpSpPr/>
              <p:nvPr/>
            </p:nvGrpSpPr>
            <p:grpSpPr>
              <a:xfrm>
                <a:off x="11049376" y="3520027"/>
                <a:ext cx="3948292" cy="1002640"/>
                <a:chOff x="11049376" y="3520027"/>
                <a:chExt cx="3948292" cy="1002640"/>
              </a:xfrm>
            </p:grpSpPr>
            <p:pic>
              <p:nvPicPr>
                <p:cNvPr id="17" name="Object 16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1049376" y="3520027"/>
                  <a:ext cx="3948292" cy="1002640"/>
                </a:xfrm>
                <a:prstGeom prst="rect">
                  <a:avLst/>
                </a:prstGeom>
              </p:spPr>
            </p:pic>
          </p:grpSp>
          <p:grpSp>
            <p:nvGrpSpPr>
              <p:cNvPr id="1007" name="그룹 1007"/>
              <p:cNvGrpSpPr/>
              <p:nvPr/>
            </p:nvGrpSpPr>
            <p:grpSpPr>
              <a:xfrm>
                <a:off x="6304604" y="5048755"/>
                <a:ext cx="3948292" cy="1002640"/>
                <a:chOff x="6304604" y="5048755"/>
                <a:chExt cx="3948292" cy="1002640"/>
              </a:xfrm>
            </p:grpSpPr>
            <p:pic>
              <p:nvPicPr>
                <p:cNvPr id="20" name="Object 19"/>
                <p:cNvPicPr>
                  <a:picLocks noChangeAspect="1"/>
                </p:cNvPicPr>
                <p:nvPr/>
              </p:nvPicPr>
              <p:blipFill>
                <a:blip r:embed="rId9" cstate="print"/>
                <a:stretch>
                  <a:fillRect/>
                </a:stretch>
              </p:blipFill>
              <p:spPr>
                <a:xfrm>
                  <a:off x="6304604" y="5048755"/>
                  <a:ext cx="3948292" cy="1002640"/>
                </a:xfrm>
                <a:prstGeom prst="rect">
                  <a:avLst/>
                </a:prstGeom>
              </p:spPr>
            </p:pic>
          </p:grpSp>
          <p:grpSp>
            <p:nvGrpSpPr>
              <p:cNvPr id="1008" name="그룹 1008"/>
              <p:cNvGrpSpPr/>
              <p:nvPr/>
            </p:nvGrpSpPr>
            <p:grpSpPr>
              <a:xfrm>
                <a:off x="11049376" y="5048755"/>
                <a:ext cx="3948292" cy="1002640"/>
                <a:chOff x="11049376" y="5048755"/>
                <a:chExt cx="3948292" cy="1002640"/>
              </a:xfrm>
            </p:grpSpPr>
            <p:pic>
              <p:nvPicPr>
                <p:cNvPr id="23" name="Object 22"/>
                <p:cNvPicPr>
                  <a:picLocks noChangeAspect="1"/>
                </p:cNvPicPr>
                <p:nvPr/>
              </p:nvPicPr>
              <p:blipFill>
                <a:blip r:embed="rId10" cstate="print"/>
                <a:stretch>
                  <a:fillRect/>
                </a:stretch>
              </p:blipFill>
              <p:spPr>
                <a:xfrm>
                  <a:off x="11049376" y="5048755"/>
                  <a:ext cx="3948292" cy="1002640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009" name="그룹 1009"/>
            <p:cNvGrpSpPr/>
            <p:nvPr/>
          </p:nvGrpSpPr>
          <p:grpSpPr>
            <a:xfrm>
              <a:off x="5598451" y="3712013"/>
              <a:ext cx="7700220" cy="2145768"/>
              <a:chOff x="5598451" y="3712013"/>
              <a:chExt cx="7700220" cy="2145768"/>
            </a:xfrm>
          </p:grpSpPr>
          <p:grpSp>
            <p:nvGrpSpPr>
              <p:cNvPr id="1010" name="그룹 1010"/>
              <p:cNvGrpSpPr/>
              <p:nvPr/>
            </p:nvGrpSpPr>
            <p:grpSpPr>
              <a:xfrm>
                <a:off x="5598451" y="3712013"/>
                <a:ext cx="5394892" cy="590476"/>
                <a:chOff x="5598451" y="3712013"/>
                <a:chExt cx="5394892" cy="590476"/>
              </a:xfrm>
            </p:grpSpPr>
            <p:grpSp>
              <p:nvGrpSpPr>
                <p:cNvPr id="1011" name="그룹 1011"/>
                <p:cNvGrpSpPr/>
                <p:nvPr/>
              </p:nvGrpSpPr>
              <p:grpSpPr>
                <a:xfrm>
                  <a:off x="5598451" y="3712013"/>
                  <a:ext cx="586628" cy="586628"/>
                  <a:chOff x="5598451" y="3712013"/>
                  <a:chExt cx="586628" cy="586628"/>
                </a:xfrm>
              </p:grpSpPr>
              <p:pic>
                <p:nvPicPr>
                  <p:cNvPr id="29" name="Object 28"/>
                  <p:cNvPicPr>
                    <a:picLocks noChangeAspect="1"/>
                  </p:cNvPicPr>
                  <p:nvPr/>
                </p:nvPicPr>
                <p:blipFill>
                  <a:blip r:embed="rId11" cstate="print"/>
                  <a:stretch>
                    <a:fillRect/>
                  </a:stretch>
                </p:blipFill>
                <p:spPr>
                  <a:xfrm>
                    <a:off x="5598451" y="3712013"/>
                    <a:ext cx="586628" cy="586628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012" name="그룹 1012"/>
                <p:cNvGrpSpPr/>
                <p:nvPr/>
              </p:nvGrpSpPr>
              <p:grpSpPr>
                <a:xfrm>
                  <a:off x="10402867" y="3712013"/>
                  <a:ext cx="586628" cy="586628"/>
                  <a:chOff x="10402867" y="3712013"/>
                  <a:chExt cx="586628" cy="586628"/>
                </a:xfrm>
              </p:grpSpPr>
              <p:pic>
                <p:nvPicPr>
                  <p:cNvPr id="32" name="Object 31"/>
                  <p:cNvPicPr>
                    <a:picLocks noChangeAspect="1"/>
                  </p:cNvPicPr>
                  <p:nvPr/>
                </p:nvPicPr>
                <p:blipFill>
                  <a:blip r:embed="rId12" cstate="print"/>
                  <a:stretch>
                    <a:fillRect/>
                  </a:stretch>
                </p:blipFill>
                <p:spPr>
                  <a:xfrm>
                    <a:off x="10402867" y="3712013"/>
                    <a:ext cx="586628" cy="586628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1013" name="그룹 1013"/>
              <p:cNvGrpSpPr/>
              <p:nvPr/>
            </p:nvGrpSpPr>
            <p:grpSpPr>
              <a:xfrm>
                <a:off x="12822480" y="4543636"/>
                <a:ext cx="473222" cy="473222"/>
                <a:chOff x="12822480" y="4543636"/>
                <a:chExt cx="473222" cy="473222"/>
              </a:xfrm>
            </p:grpSpPr>
            <p:pic>
              <p:nvPicPr>
                <p:cNvPr id="36" name="Object 35"/>
                <p:cNvPicPr>
                  <a:picLocks noChangeAspect="1"/>
                </p:cNvPicPr>
                <p:nvPr/>
              </p:nvPicPr>
              <p:blipFill>
                <a:blip r:embed="rId13" cstate="print"/>
                <a:stretch>
                  <a:fillRect/>
                </a:stretch>
              </p:blipFill>
              <p:spPr>
                <a:xfrm rot="-5400000">
                  <a:off x="12822480" y="4543636"/>
                  <a:ext cx="473222" cy="473222"/>
                </a:xfrm>
                <a:prstGeom prst="rect">
                  <a:avLst/>
                </a:prstGeom>
              </p:spPr>
            </p:pic>
          </p:grpSp>
          <p:grpSp>
            <p:nvGrpSpPr>
              <p:cNvPr id="1014" name="그룹 1014"/>
              <p:cNvGrpSpPr/>
              <p:nvPr/>
            </p:nvGrpSpPr>
            <p:grpSpPr>
              <a:xfrm>
                <a:off x="10402867" y="5267305"/>
                <a:ext cx="586628" cy="586628"/>
                <a:chOff x="10402867" y="5267305"/>
                <a:chExt cx="586628" cy="586628"/>
              </a:xfrm>
            </p:grpSpPr>
            <p:pic>
              <p:nvPicPr>
                <p:cNvPr id="39" name="Object 38"/>
                <p:cNvPicPr>
                  <a:picLocks noChangeAspect="1"/>
                </p:cNvPicPr>
                <p:nvPr/>
              </p:nvPicPr>
              <p:blipFill>
                <a:blip r:embed="rId14" cstate="print"/>
                <a:stretch>
                  <a:fillRect/>
                </a:stretch>
              </p:blipFill>
              <p:spPr>
                <a:xfrm>
                  <a:off x="10402867" y="5267305"/>
                  <a:ext cx="586628" cy="586628"/>
                </a:xfrm>
                <a:prstGeom prst="rect">
                  <a:avLst/>
                </a:prstGeom>
              </p:spPr>
            </p:pic>
          </p:grpSp>
        </p:grpSp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148032" y="3651286"/>
              <a:ext cx="2778355" cy="726479"/>
            </a:xfrm>
            <a:prstGeom prst="rect">
              <a:avLst/>
            </a:prstGeom>
          </p:spPr>
        </p:pic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238381" y="3703173"/>
              <a:ext cx="3591388" cy="675264"/>
            </a:xfrm>
            <a:prstGeom prst="rect">
              <a:avLst/>
            </a:prstGeom>
          </p:spPr>
        </p:pic>
        <p:pic>
          <p:nvPicPr>
            <p:cNvPr id="44" name="Object 43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697292" y="5195765"/>
              <a:ext cx="2306108" cy="706308"/>
            </a:xfrm>
            <a:prstGeom prst="rect">
              <a:avLst/>
            </a:prstGeom>
          </p:spPr>
        </p:pic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918145" y="3583934"/>
              <a:ext cx="3564512" cy="896407"/>
            </a:xfrm>
            <a:prstGeom prst="rect">
              <a:avLst/>
            </a:prstGeom>
          </p:spPr>
        </p:pic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563260" y="5085439"/>
              <a:ext cx="2753602" cy="968697"/>
            </a:xfrm>
            <a:prstGeom prst="rect">
              <a:avLst/>
            </a:prstGeom>
          </p:spPr>
        </p:pic>
      </p:grpSp>
      <p:pic>
        <p:nvPicPr>
          <p:cNvPr id="48" name="Object 47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631465" y="2376750"/>
            <a:ext cx="6461248" cy="976800"/>
          </a:xfrm>
          <a:prstGeom prst="rect">
            <a:avLst/>
          </a:prstGeom>
        </p:spPr>
      </p:pic>
      <p:pic>
        <p:nvPicPr>
          <p:cNvPr id="49" name="Object 48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631466" y="5969154"/>
            <a:ext cx="4740591" cy="976800"/>
          </a:xfrm>
          <a:prstGeom prst="rect">
            <a:avLst/>
          </a:prstGeom>
        </p:spPr>
      </p:pic>
      <p:pic>
        <p:nvPicPr>
          <p:cNvPr id="50" name="Object 49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939039" y="9520858"/>
            <a:ext cx="16812461" cy="62378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87278" y="3435687"/>
            <a:ext cx="14887376" cy="2744290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713706" y="2102393"/>
            <a:ext cx="16858302" cy="156024"/>
            <a:chOff x="713706" y="2102393"/>
            <a:chExt cx="16858302" cy="156024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3706" y="2102393"/>
              <a:ext cx="16858302" cy="156024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6832" y="634718"/>
            <a:ext cx="2613191" cy="1754086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1465" y="2376750"/>
            <a:ext cx="8335343" cy="976800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4254" y="339959"/>
            <a:ext cx="3550951" cy="46165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3706" y="2102393"/>
            <a:ext cx="16858302" cy="156024"/>
            <a:chOff x="713706" y="2102393"/>
            <a:chExt cx="16858302" cy="15602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3706" y="2102393"/>
              <a:ext cx="16858302" cy="15602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6832" y="634718"/>
            <a:ext cx="2613191" cy="1754086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87278" y="3435687"/>
            <a:ext cx="11003642" cy="4860652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1465" y="2376750"/>
            <a:ext cx="5247810" cy="976800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4254" y="339959"/>
            <a:ext cx="3550951" cy="46165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3706" y="2102393"/>
            <a:ext cx="16858302" cy="156024"/>
            <a:chOff x="713706" y="2102393"/>
            <a:chExt cx="16858302" cy="15602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3706" y="2102393"/>
              <a:ext cx="16858302" cy="15602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6832" y="634718"/>
            <a:ext cx="2613191" cy="1754086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84333" y="3432742"/>
            <a:ext cx="16009878" cy="2907506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4254" y="339959"/>
            <a:ext cx="3550951" cy="461655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1465" y="2376750"/>
            <a:ext cx="5247810" cy="976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3706" y="2102393"/>
            <a:ext cx="16858302" cy="156024"/>
            <a:chOff x="713706" y="2102393"/>
            <a:chExt cx="16858302" cy="15602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3706" y="2102393"/>
              <a:ext cx="16858302" cy="15602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6832" y="634718"/>
            <a:ext cx="2613191" cy="1754086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84333" y="3432742"/>
            <a:ext cx="15506678" cy="5162135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4254" y="339959"/>
            <a:ext cx="3550951" cy="461655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1465" y="2376750"/>
            <a:ext cx="5247810" cy="976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3706" y="2102393"/>
            <a:ext cx="16858302" cy="156024"/>
            <a:chOff x="713706" y="2102393"/>
            <a:chExt cx="16858302" cy="15602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3706" y="2102393"/>
              <a:ext cx="16858302" cy="15602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6832" y="594382"/>
            <a:ext cx="4635039" cy="1744562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4254" y="339959"/>
            <a:ext cx="3550951" cy="461655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49344" y="3607411"/>
            <a:ext cx="12767728" cy="1407166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1801" y="2376750"/>
            <a:ext cx="10391153" cy="97680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1801" y="5551838"/>
            <a:ext cx="6769238" cy="976800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49344" y="6746910"/>
            <a:ext cx="13923471" cy="21891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383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578151" y="2885324"/>
            <a:ext cx="9183193" cy="4515066"/>
            <a:chOff x="4578151" y="2885324"/>
            <a:chExt cx="9183193" cy="451506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8151" y="2885324"/>
              <a:ext cx="9183193" cy="4515066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78712" y="7042596"/>
            <a:ext cx="8055806" cy="437691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90474" y="3808357"/>
            <a:ext cx="8773119" cy="271337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465" y="2376750"/>
            <a:ext cx="5394495" cy="978295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713706" y="2102393"/>
            <a:ext cx="16858302" cy="156024"/>
            <a:chOff x="713706" y="2102393"/>
            <a:chExt cx="16858302" cy="156024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3706" y="2102393"/>
              <a:ext cx="16858302" cy="156024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6832" y="594383"/>
            <a:ext cx="6667248" cy="174456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2624377" y="3335021"/>
            <a:ext cx="3827026" cy="971845"/>
            <a:chOff x="2624377" y="3335021"/>
            <a:chExt cx="3827026" cy="971845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24377" y="3335021"/>
              <a:ext cx="3827026" cy="97184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7235268" y="3335021"/>
            <a:ext cx="3827026" cy="971845"/>
            <a:chOff x="7235268" y="3335021"/>
            <a:chExt cx="3827026" cy="971845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35268" y="3335021"/>
              <a:ext cx="3827026" cy="97184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834311" y="3335021"/>
            <a:ext cx="3827026" cy="971845"/>
            <a:chOff x="11834311" y="3335021"/>
            <a:chExt cx="3827026" cy="971845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834311" y="3335021"/>
              <a:ext cx="3827026" cy="971845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624377" y="4816797"/>
            <a:ext cx="3827026" cy="971845"/>
            <a:chOff x="2624377" y="4816797"/>
            <a:chExt cx="3827026" cy="971845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24377" y="4816797"/>
              <a:ext cx="3827026" cy="971845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7235268" y="4816797"/>
            <a:ext cx="3827026" cy="971845"/>
            <a:chOff x="7235268" y="4816797"/>
            <a:chExt cx="3827026" cy="971845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35268" y="4816797"/>
              <a:ext cx="3827026" cy="971845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1834311" y="4816797"/>
            <a:ext cx="3827026" cy="971845"/>
            <a:chOff x="11834311" y="4816797"/>
            <a:chExt cx="3827026" cy="971845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834311" y="4816797"/>
              <a:ext cx="3827026" cy="971845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7235268" y="6224458"/>
            <a:ext cx="3827026" cy="971845"/>
            <a:chOff x="7235268" y="6224458"/>
            <a:chExt cx="3827026" cy="971845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235268" y="6224458"/>
              <a:ext cx="3827026" cy="971845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1834311" y="6224458"/>
            <a:ext cx="3827026" cy="971845"/>
            <a:chOff x="11834311" y="6224458"/>
            <a:chExt cx="3827026" cy="971845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834311" y="6224458"/>
              <a:ext cx="3827026" cy="971845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2624377" y="7644572"/>
            <a:ext cx="3827026" cy="971845"/>
            <a:chOff x="2624377" y="7644572"/>
            <a:chExt cx="3827026" cy="971845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624377" y="7644572"/>
              <a:ext cx="3827026" cy="971845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7235268" y="7644572"/>
            <a:ext cx="3827026" cy="971845"/>
            <a:chOff x="7235268" y="7644572"/>
            <a:chExt cx="3827026" cy="971845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235268" y="7644572"/>
              <a:ext cx="3827026" cy="971845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11834311" y="7644572"/>
            <a:ext cx="3827026" cy="971845"/>
            <a:chOff x="11834311" y="7644572"/>
            <a:chExt cx="3827026" cy="971845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834311" y="7644572"/>
              <a:ext cx="3827026" cy="971845"/>
            </a:xfrm>
            <a:prstGeom prst="rect">
              <a:avLst/>
            </a:prstGeom>
          </p:spPr>
        </p:pic>
      </p:grpSp>
      <p:pic>
        <p:nvPicPr>
          <p:cNvPr id="40" name="Object 39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8037643" y="3473525"/>
            <a:ext cx="2057581" cy="694581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2668356" y="4981098"/>
            <a:ext cx="3792723" cy="703466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283906" y="6396150"/>
            <a:ext cx="3060580" cy="703466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1901743" y="6396150"/>
            <a:ext cx="2855180" cy="703466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1901743" y="7815980"/>
            <a:ext cx="3227504" cy="703466"/>
          </a:xfrm>
          <a:prstGeom prst="rect">
            <a:avLst/>
          </a:prstGeom>
        </p:spPr>
      </p:pic>
      <p:pic>
        <p:nvPicPr>
          <p:cNvPr id="45" name="Object 44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7294295" y="7815979"/>
            <a:ext cx="3841371" cy="703466"/>
          </a:xfrm>
          <a:prstGeom prst="rect">
            <a:avLst/>
          </a:prstGeom>
        </p:spPr>
      </p:pic>
      <p:pic>
        <p:nvPicPr>
          <p:cNvPr id="46" name="Object 45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2668356" y="7815979"/>
            <a:ext cx="3571504" cy="703466"/>
          </a:xfrm>
          <a:prstGeom prst="rect">
            <a:avLst/>
          </a:prstGeom>
        </p:spPr>
      </p:pic>
      <p:pic>
        <p:nvPicPr>
          <p:cNvPr id="47" name="Object 46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411704" y="3473525"/>
            <a:ext cx="2057581" cy="704105"/>
          </a:xfrm>
          <a:prstGeom prst="rect">
            <a:avLst/>
          </a:prstGeom>
        </p:spPr>
      </p:pic>
      <p:pic>
        <p:nvPicPr>
          <p:cNvPr id="48" name="Object 47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12133538" y="3473525"/>
            <a:ext cx="2957800" cy="694581"/>
          </a:xfrm>
          <a:prstGeom prst="rect">
            <a:avLst/>
          </a:prstGeom>
        </p:spPr>
      </p:pic>
      <p:pic>
        <p:nvPicPr>
          <p:cNvPr id="49" name="Object 48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11901717" y="4981101"/>
            <a:ext cx="3792723" cy="693942"/>
          </a:xfrm>
          <a:prstGeom prst="rect">
            <a:avLst/>
          </a:prstGeom>
        </p:spPr>
      </p:pic>
      <p:pic>
        <p:nvPicPr>
          <p:cNvPr id="50" name="Object 49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7294295" y="4981098"/>
            <a:ext cx="3799618" cy="695656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6533281" y="3532387"/>
            <a:ext cx="5228284" cy="571429"/>
            <a:chOff x="6533281" y="3532387"/>
            <a:chExt cx="5228284" cy="571429"/>
          </a:xfrm>
        </p:grpSpPr>
        <p:grpSp>
          <p:nvGrpSpPr>
            <p:cNvPr id="1014" name="그룹 1014"/>
            <p:cNvGrpSpPr/>
            <p:nvPr/>
          </p:nvGrpSpPr>
          <p:grpSpPr>
            <a:xfrm>
              <a:off x="6533281" y="3532387"/>
              <a:ext cx="568611" cy="568611"/>
              <a:chOff x="6533281" y="3532387"/>
              <a:chExt cx="568611" cy="568611"/>
            </a:xfrm>
          </p:grpSpPr>
          <p:pic>
            <p:nvPicPr>
              <p:cNvPr id="53" name="Object 52"/>
              <p:cNvPicPr>
                <a:picLocks noChangeAspect="1"/>
              </p:cNvPicPr>
              <p:nvPr/>
            </p:nvPicPr>
            <p:blipFill>
              <a:blip r:embed="rId27" cstate="print"/>
              <a:stretch>
                <a:fillRect/>
              </a:stretch>
            </p:blipFill>
            <p:spPr>
              <a:xfrm>
                <a:off x="6533281" y="3532387"/>
                <a:ext cx="568611" cy="568611"/>
              </a:xfrm>
              <a:prstGeom prst="rect">
                <a:avLst/>
              </a:prstGeom>
            </p:spPr>
          </p:pic>
        </p:grpSp>
        <p:grpSp>
          <p:nvGrpSpPr>
            <p:cNvPr id="1015" name="그룹 1015"/>
            <p:cNvGrpSpPr/>
            <p:nvPr/>
          </p:nvGrpSpPr>
          <p:grpSpPr>
            <a:xfrm>
              <a:off x="11190137" y="3532387"/>
              <a:ext cx="568611" cy="568611"/>
              <a:chOff x="11190137" y="3532387"/>
              <a:chExt cx="568611" cy="568611"/>
            </a:xfrm>
          </p:grpSpPr>
          <p:pic>
            <p:nvPicPr>
              <p:cNvPr id="56" name="Object 55"/>
              <p:cNvPicPr>
                <a:picLocks noChangeAspect="1"/>
              </p:cNvPicPr>
              <p:nvPr/>
            </p:nvPicPr>
            <p:blipFill>
              <a:blip r:embed="rId28" cstate="print"/>
              <a:stretch>
                <a:fillRect/>
              </a:stretch>
            </p:blipFill>
            <p:spPr>
              <a:xfrm>
                <a:off x="11190137" y="3532387"/>
                <a:ext cx="568611" cy="568611"/>
              </a:xfrm>
              <a:prstGeom prst="rect">
                <a:avLst/>
              </a:prstGeom>
            </p:spPr>
          </p:pic>
        </p:grpSp>
      </p:grpSp>
      <p:grpSp>
        <p:nvGrpSpPr>
          <p:cNvPr id="1016" name="그룹 1016"/>
          <p:cNvGrpSpPr/>
          <p:nvPr/>
        </p:nvGrpSpPr>
        <p:grpSpPr>
          <a:xfrm>
            <a:off x="13535436" y="4338467"/>
            <a:ext cx="458688" cy="458688"/>
            <a:chOff x="13535436" y="4338467"/>
            <a:chExt cx="458688" cy="458688"/>
          </a:xfrm>
        </p:grpSpPr>
        <p:pic>
          <p:nvPicPr>
            <p:cNvPr id="60" name="Object 59"/>
            <p:cNvPicPr>
              <a:picLocks noChangeAspect="1"/>
            </p:cNvPicPr>
            <p:nvPr/>
          </p:nvPicPr>
          <p:blipFill>
            <a:blip r:embed="rId29" cstate="print"/>
            <a:stretch>
              <a:fillRect/>
            </a:stretch>
          </p:blipFill>
          <p:spPr>
            <a:xfrm rot="-5400000">
              <a:off x="13535436" y="4338467"/>
              <a:ext cx="458688" cy="458688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11190137" y="5039910"/>
            <a:ext cx="568611" cy="568611"/>
            <a:chOff x="11190137" y="5039910"/>
            <a:chExt cx="568611" cy="568611"/>
          </a:xfrm>
        </p:grpSpPr>
        <p:pic>
          <p:nvPicPr>
            <p:cNvPr id="63" name="Object 62"/>
            <p:cNvPicPr>
              <a:picLocks noChangeAspect="1"/>
            </p:cNvPicPr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1190137" y="5039910"/>
              <a:ext cx="568611" cy="568611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6533281" y="5039910"/>
            <a:ext cx="568611" cy="568611"/>
            <a:chOff x="6533281" y="5039910"/>
            <a:chExt cx="568611" cy="568611"/>
          </a:xfrm>
        </p:grpSpPr>
        <p:pic>
          <p:nvPicPr>
            <p:cNvPr id="66" name="Object 65"/>
            <p:cNvPicPr>
              <a:picLocks noChangeAspect="1"/>
            </p:cNvPicPr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533281" y="5039910"/>
              <a:ext cx="568611" cy="568611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2624377" y="5768449"/>
            <a:ext cx="3827026" cy="1447960"/>
            <a:chOff x="2624377" y="5768449"/>
            <a:chExt cx="3827026" cy="1447960"/>
          </a:xfrm>
        </p:grpSpPr>
        <p:grpSp>
          <p:nvGrpSpPr>
            <p:cNvPr id="1020" name="그룹 1020"/>
            <p:cNvGrpSpPr/>
            <p:nvPr/>
          </p:nvGrpSpPr>
          <p:grpSpPr>
            <a:xfrm>
              <a:off x="2624377" y="6224458"/>
              <a:ext cx="3827026" cy="971845"/>
              <a:chOff x="2624377" y="6224458"/>
              <a:chExt cx="3827026" cy="971845"/>
            </a:xfrm>
          </p:grpSpPr>
          <p:pic>
            <p:nvPicPr>
              <p:cNvPr id="70" name="Object 69"/>
              <p:cNvPicPr>
                <a:picLocks noChangeAspect="1"/>
              </p:cNvPicPr>
              <p:nvPr/>
            </p:nvPicPr>
            <p:blipFill>
              <a:blip r:embed="rId32" cstate="print"/>
              <a:stretch>
                <a:fillRect/>
              </a:stretch>
            </p:blipFill>
            <p:spPr>
              <a:xfrm>
                <a:off x="2624377" y="6224458"/>
                <a:ext cx="3827026" cy="971845"/>
              </a:xfrm>
              <a:prstGeom prst="rect">
                <a:avLst/>
              </a:prstGeom>
            </p:spPr>
          </p:pic>
        </p:grpSp>
        <p:pic>
          <p:nvPicPr>
            <p:cNvPr id="72" name="Object 71"/>
            <p:cNvPicPr>
              <a:picLocks noChangeAspect="1"/>
            </p:cNvPicPr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753254" y="6183239"/>
              <a:ext cx="3506403" cy="1120261"/>
            </a:xfrm>
            <a:prstGeom prst="rect">
              <a:avLst/>
            </a:prstGeom>
          </p:spPr>
        </p:pic>
        <p:grpSp>
          <p:nvGrpSpPr>
            <p:cNvPr id="1021" name="그룹 1021"/>
            <p:cNvGrpSpPr/>
            <p:nvPr/>
          </p:nvGrpSpPr>
          <p:grpSpPr>
            <a:xfrm>
              <a:off x="4302074" y="5768449"/>
              <a:ext cx="458688" cy="458688"/>
              <a:chOff x="4302074" y="5768449"/>
              <a:chExt cx="458688" cy="458688"/>
            </a:xfrm>
          </p:grpSpPr>
          <p:pic>
            <p:nvPicPr>
              <p:cNvPr id="74" name="Object 73"/>
              <p:cNvPicPr>
                <a:picLocks noChangeAspect="1"/>
              </p:cNvPicPr>
              <p:nvPr/>
            </p:nvPicPr>
            <p:blipFill>
              <a:blip r:embed="rId34" cstate="print"/>
              <a:stretch>
                <a:fillRect/>
              </a:stretch>
            </p:blipFill>
            <p:spPr>
              <a:xfrm rot="-5400000">
                <a:off x="4302074" y="5768449"/>
                <a:ext cx="458688" cy="458688"/>
              </a:xfrm>
              <a:prstGeom prst="rect">
                <a:avLst/>
              </a:prstGeom>
            </p:spPr>
          </p:pic>
        </p:grpSp>
      </p:grpSp>
      <p:grpSp>
        <p:nvGrpSpPr>
          <p:cNvPr id="1022" name="그룹 1022"/>
          <p:cNvGrpSpPr/>
          <p:nvPr/>
        </p:nvGrpSpPr>
        <p:grpSpPr>
          <a:xfrm>
            <a:off x="6533281" y="6443583"/>
            <a:ext cx="568611" cy="568611"/>
            <a:chOff x="6533281" y="6443583"/>
            <a:chExt cx="568611" cy="568611"/>
          </a:xfrm>
        </p:grpSpPr>
        <p:pic>
          <p:nvPicPr>
            <p:cNvPr id="78" name="Object 77"/>
            <p:cNvPicPr>
              <a:picLocks noChangeAspect="1"/>
            </p:cNvPicPr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533281" y="6443583"/>
              <a:ext cx="568611" cy="568611"/>
            </a:xfrm>
            <a:prstGeom prst="rect">
              <a:avLst/>
            </a:prstGeom>
          </p:spPr>
        </p:pic>
      </p:grpSp>
      <p:grpSp>
        <p:nvGrpSpPr>
          <p:cNvPr id="1023" name="그룹 1023"/>
          <p:cNvGrpSpPr/>
          <p:nvPr/>
        </p:nvGrpSpPr>
        <p:grpSpPr>
          <a:xfrm>
            <a:off x="11190137" y="6443583"/>
            <a:ext cx="568611" cy="568611"/>
            <a:chOff x="11190137" y="6443583"/>
            <a:chExt cx="568611" cy="568611"/>
          </a:xfrm>
        </p:grpSpPr>
        <p:pic>
          <p:nvPicPr>
            <p:cNvPr id="81" name="Object 80"/>
            <p:cNvPicPr>
              <a:picLocks noChangeAspect="1"/>
            </p:cNvPicPr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1190137" y="6443583"/>
              <a:ext cx="568611" cy="568611"/>
            </a:xfrm>
            <a:prstGeom prst="rect">
              <a:avLst/>
            </a:prstGeom>
          </p:spPr>
        </p:pic>
      </p:grpSp>
      <p:grpSp>
        <p:nvGrpSpPr>
          <p:cNvPr id="1024" name="그룹 1024"/>
          <p:cNvGrpSpPr/>
          <p:nvPr/>
        </p:nvGrpSpPr>
        <p:grpSpPr>
          <a:xfrm>
            <a:off x="13535436" y="7178816"/>
            <a:ext cx="458688" cy="458688"/>
            <a:chOff x="13535436" y="7178816"/>
            <a:chExt cx="458688" cy="458688"/>
          </a:xfrm>
        </p:grpSpPr>
        <p:pic>
          <p:nvPicPr>
            <p:cNvPr id="84" name="Object 83"/>
            <p:cNvPicPr>
              <a:picLocks noChangeAspect="1"/>
            </p:cNvPicPr>
            <p:nvPr/>
          </p:nvPicPr>
          <p:blipFill>
            <a:blip r:embed="rId37" cstate="print"/>
            <a:stretch>
              <a:fillRect/>
            </a:stretch>
          </p:blipFill>
          <p:spPr>
            <a:xfrm rot="-5400000">
              <a:off x="13535436" y="7178816"/>
              <a:ext cx="458688" cy="458688"/>
            </a:xfrm>
            <a:prstGeom prst="rect">
              <a:avLst/>
            </a:prstGeom>
          </p:spPr>
        </p:pic>
      </p:grpSp>
      <p:grpSp>
        <p:nvGrpSpPr>
          <p:cNvPr id="1025" name="그룹 1025"/>
          <p:cNvGrpSpPr/>
          <p:nvPr/>
        </p:nvGrpSpPr>
        <p:grpSpPr>
          <a:xfrm>
            <a:off x="11190137" y="7874790"/>
            <a:ext cx="568611" cy="568611"/>
            <a:chOff x="11190137" y="7874790"/>
            <a:chExt cx="568611" cy="568611"/>
          </a:xfrm>
        </p:grpSpPr>
        <p:pic>
          <p:nvPicPr>
            <p:cNvPr id="87" name="Object 86"/>
            <p:cNvPicPr>
              <a:picLocks noChangeAspect="1"/>
            </p:cNvPicPr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1190137" y="7874790"/>
              <a:ext cx="568611" cy="568611"/>
            </a:xfrm>
            <a:prstGeom prst="rect">
              <a:avLst/>
            </a:prstGeom>
          </p:spPr>
        </p:pic>
      </p:grpSp>
      <p:grpSp>
        <p:nvGrpSpPr>
          <p:cNvPr id="1026" name="그룹 1026"/>
          <p:cNvGrpSpPr/>
          <p:nvPr/>
        </p:nvGrpSpPr>
        <p:grpSpPr>
          <a:xfrm>
            <a:off x="6533281" y="7874790"/>
            <a:ext cx="568611" cy="568611"/>
            <a:chOff x="6533281" y="7874790"/>
            <a:chExt cx="568611" cy="568611"/>
          </a:xfrm>
        </p:grpSpPr>
        <p:pic>
          <p:nvPicPr>
            <p:cNvPr id="90" name="Object 89"/>
            <p:cNvPicPr>
              <a:picLocks noChangeAspect="1"/>
            </p:cNvPicPr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6533281" y="7874790"/>
              <a:ext cx="568611" cy="568611"/>
            </a:xfrm>
            <a:prstGeom prst="rect">
              <a:avLst/>
            </a:prstGeom>
          </p:spPr>
        </p:pic>
      </p:grpSp>
      <p:pic>
        <p:nvPicPr>
          <p:cNvPr id="92" name="Object 91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674254" y="339959"/>
            <a:ext cx="3550951" cy="461655"/>
          </a:xfrm>
          <a:prstGeom prst="rect">
            <a:avLst/>
          </a:prstGeom>
        </p:spPr>
      </p:pic>
      <p:grpSp>
        <p:nvGrpSpPr>
          <p:cNvPr id="1027" name="그룹 1027"/>
          <p:cNvGrpSpPr/>
          <p:nvPr/>
        </p:nvGrpSpPr>
        <p:grpSpPr>
          <a:xfrm>
            <a:off x="2624377" y="9075105"/>
            <a:ext cx="3827026" cy="971845"/>
            <a:chOff x="2624377" y="9075105"/>
            <a:chExt cx="3827026" cy="971845"/>
          </a:xfrm>
        </p:grpSpPr>
        <p:pic>
          <p:nvPicPr>
            <p:cNvPr id="94" name="Object 93"/>
            <p:cNvPicPr>
              <a:picLocks noChangeAspect="1"/>
            </p:cNvPicPr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624377" y="9075105"/>
              <a:ext cx="3827026" cy="971845"/>
            </a:xfrm>
            <a:prstGeom prst="rect">
              <a:avLst/>
            </a:prstGeom>
          </p:spPr>
        </p:pic>
      </p:grpSp>
      <p:grpSp>
        <p:nvGrpSpPr>
          <p:cNvPr id="1028" name="그룹 1028"/>
          <p:cNvGrpSpPr/>
          <p:nvPr/>
        </p:nvGrpSpPr>
        <p:grpSpPr>
          <a:xfrm>
            <a:off x="4308546" y="8616417"/>
            <a:ext cx="458688" cy="458688"/>
            <a:chOff x="4308546" y="8616417"/>
            <a:chExt cx="458688" cy="458688"/>
          </a:xfrm>
        </p:grpSpPr>
        <p:pic>
          <p:nvPicPr>
            <p:cNvPr id="97" name="Object 96"/>
            <p:cNvPicPr>
              <a:picLocks noChangeAspect="1"/>
            </p:cNvPicPr>
            <p:nvPr/>
          </p:nvPicPr>
          <p:blipFill>
            <a:blip r:embed="rId42" cstate="print"/>
            <a:stretch>
              <a:fillRect/>
            </a:stretch>
          </p:blipFill>
          <p:spPr>
            <a:xfrm rot="-5400000">
              <a:off x="4308546" y="8616417"/>
              <a:ext cx="458688" cy="458688"/>
            </a:xfrm>
            <a:prstGeom prst="rect">
              <a:avLst/>
            </a:prstGeom>
          </p:spPr>
        </p:pic>
      </p:grpSp>
      <p:pic>
        <p:nvPicPr>
          <p:cNvPr id="99" name="Object 98"/>
          <p:cNvPicPr>
            <a:picLocks noChangeAspect="1"/>
          </p:cNvPicPr>
          <p:nvPr/>
        </p:nvPicPr>
        <p:blipFill>
          <a:blip r:embed="rId43" cstate="print"/>
          <a:stretch>
            <a:fillRect/>
          </a:stretch>
        </p:blipFill>
        <p:spPr>
          <a:xfrm>
            <a:off x="3418176" y="9229205"/>
            <a:ext cx="1861638" cy="704105"/>
          </a:xfrm>
          <a:prstGeom prst="rect">
            <a:avLst/>
          </a:prstGeom>
        </p:spPr>
      </p:pic>
      <p:grpSp>
        <p:nvGrpSpPr>
          <p:cNvPr id="1029" name="그룹 1029"/>
          <p:cNvGrpSpPr/>
          <p:nvPr/>
        </p:nvGrpSpPr>
        <p:grpSpPr>
          <a:xfrm>
            <a:off x="11761565" y="7366743"/>
            <a:ext cx="1332259" cy="989202"/>
            <a:chOff x="11761565" y="7366743"/>
            <a:chExt cx="1332259" cy="989202"/>
          </a:xfrm>
        </p:grpSpPr>
        <p:pic>
          <p:nvPicPr>
            <p:cNvPr id="101" name="Object 100"/>
            <p:cNvPicPr>
              <a:picLocks noChangeAspect="1"/>
            </p:cNvPicPr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1761565" y="7366743"/>
              <a:ext cx="1332259" cy="989202"/>
            </a:xfrm>
            <a:prstGeom prst="rect">
              <a:avLst/>
            </a:prstGeom>
          </p:spPr>
        </p:pic>
      </p:grpSp>
      <p:pic>
        <p:nvPicPr>
          <p:cNvPr id="103" name="Object 102"/>
          <p:cNvPicPr>
            <a:picLocks noChangeAspect="1"/>
          </p:cNvPicPr>
          <p:nvPr/>
        </p:nvPicPr>
        <p:blipFill>
          <a:blip r:embed="rId45" cstate="print"/>
          <a:stretch>
            <a:fillRect/>
          </a:stretch>
        </p:blipFill>
        <p:spPr>
          <a:xfrm>
            <a:off x="11255782" y="8766354"/>
            <a:ext cx="5317243" cy="35597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3706" y="2102393"/>
            <a:ext cx="16858302" cy="156024"/>
            <a:chOff x="713706" y="2102393"/>
            <a:chExt cx="16858302" cy="15602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3706" y="2102393"/>
              <a:ext cx="16858302" cy="15602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6832" y="594383"/>
            <a:ext cx="6667248" cy="174456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28451" y="3503640"/>
            <a:ext cx="4646580" cy="1179965"/>
            <a:chOff x="1228451" y="3503640"/>
            <a:chExt cx="4646580" cy="1179965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28451" y="3503640"/>
              <a:ext cx="4646580" cy="117996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6826759" y="3503640"/>
            <a:ext cx="4646580" cy="1179965"/>
            <a:chOff x="6826759" y="3503640"/>
            <a:chExt cx="4646580" cy="1179965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26759" y="3503640"/>
              <a:ext cx="4646580" cy="117996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2410684" y="3503640"/>
            <a:ext cx="4646580" cy="1179965"/>
            <a:chOff x="12410684" y="3503640"/>
            <a:chExt cx="4646580" cy="1179965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410684" y="3503640"/>
              <a:ext cx="4646580" cy="1179965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228451" y="5302736"/>
            <a:ext cx="4646580" cy="1179965"/>
            <a:chOff x="1228451" y="5302736"/>
            <a:chExt cx="4646580" cy="1179965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28451" y="5302736"/>
              <a:ext cx="4646580" cy="1179965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6826759" y="5302736"/>
            <a:ext cx="4646580" cy="1179965"/>
            <a:chOff x="6826759" y="5302736"/>
            <a:chExt cx="4646580" cy="1179965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26759" y="5302736"/>
              <a:ext cx="4646580" cy="1179965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228451" y="7011847"/>
            <a:ext cx="4646580" cy="1179965"/>
            <a:chOff x="1228451" y="7011847"/>
            <a:chExt cx="4646580" cy="1179965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28451" y="7011847"/>
              <a:ext cx="4646580" cy="1179965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6826759" y="7011847"/>
            <a:ext cx="4646580" cy="1179965"/>
            <a:chOff x="6826759" y="7011847"/>
            <a:chExt cx="4646580" cy="1179965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826759" y="7011847"/>
              <a:ext cx="4646580" cy="1179965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2410684" y="7011847"/>
            <a:ext cx="4646580" cy="1179965"/>
            <a:chOff x="12410684" y="7011847"/>
            <a:chExt cx="4646580" cy="1179965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410684" y="7011847"/>
              <a:ext cx="4646580" cy="1179965"/>
            </a:xfrm>
            <a:prstGeom prst="rect">
              <a:avLst/>
            </a:prstGeom>
          </p:spPr>
        </p:pic>
      </p:grpSp>
      <p:pic>
        <p:nvPicPr>
          <p:cNvPr id="30" name="Object 2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800962" y="3671803"/>
            <a:ext cx="2509497" cy="839497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281848" y="5502221"/>
            <a:ext cx="3628527" cy="838727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524925" y="7220243"/>
            <a:ext cx="3122906" cy="839497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885813" y="7220307"/>
            <a:ext cx="3921060" cy="838727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2492555" y="7220307"/>
            <a:ext cx="4666080" cy="838727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2184383" y="3671803"/>
            <a:ext cx="2490449" cy="849021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2773990" y="3671804"/>
            <a:ext cx="3168497" cy="839497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6898363" y="5502158"/>
            <a:ext cx="3399573" cy="839497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5974443" y="3743271"/>
            <a:ext cx="6349354" cy="695238"/>
            <a:chOff x="5974443" y="3743271"/>
            <a:chExt cx="6349354" cy="695238"/>
          </a:xfrm>
        </p:grpSpPr>
        <p:grpSp>
          <p:nvGrpSpPr>
            <p:cNvPr id="1011" name="그룹 1011"/>
            <p:cNvGrpSpPr/>
            <p:nvPr/>
          </p:nvGrpSpPr>
          <p:grpSpPr>
            <a:xfrm>
              <a:off x="5974443" y="3743271"/>
              <a:ext cx="690378" cy="690378"/>
              <a:chOff x="5974443" y="3743271"/>
              <a:chExt cx="690378" cy="690378"/>
            </a:xfrm>
          </p:grpSpPr>
          <p:pic>
            <p:nvPicPr>
              <p:cNvPr id="40" name="Object 39"/>
              <p:cNvPicPr>
                <a:picLocks noChangeAspect="1"/>
              </p:cNvPicPr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5974443" y="3743271"/>
                <a:ext cx="690378" cy="690378"/>
              </a:xfrm>
              <a:prstGeom prst="rect">
                <a:avLst/>
              </a:prstGeom>
            </p:spPr>
          </p:pic>
        </p:grpSp>
        <p:grpSp>
          <p:nvGrpSpPr>
            <p:cNvPr id="1012" name="그룹 1012"/>
            <p:cNvGrpSpPr/>
            <p:nvPr/>
          </p:nvGrpSpPr>
          <p:grpSpPr>
            <a:xfrm>
              <a:off x="11628560" y="3743271"/>
              <a:ext cx="690378" cy="690378"/>
              <a:chOff x="11628560" y="3743271"/>
              <a:chExt cx="690378" cy="690378"/>
            </a:xfrm>
          </p:grpSpPr>
          <p:pic>
            <p:nvPicPr>
              <p:cNvPr id="43" name="Object 42"/>
              <p:cNvPicPr>
                <a:picLocks noChangeAspect="1"/>
              </p:cNvPicPr>
              <p:nvPr/>
            </p:nvPicPr>
            <p:blipFill>
              <a:blip r:embed="rId21" cstate="print"/>
              <a:stretch>
                <a:fillRect/>
              </a:stretch>
            </p:blipFill>
            <p:spPr>
              <a:xfrm>
                <a:off x="11628560" y="3743271"/>
                <a:ext cx="690378" cy="690378"/>
              </a:xfrm>
              <a:prstGeom prst="rect">
                <a:avLst/>
              </a:prstGeom>
            </p:spPr>
          </p:pic>
        </p:grpSp>
      </p:grpSp>
      <p:grpSp>
        <p:nvGrpSpPr>
          <p:cNvPr id="1013" name="그룹 1013"/>
          <p:cNvGrpSpPr/>
          <p:nvPr/>
        </p:nvGrpSpPr>
        <p:grpSpPr>
          <a:xfrm>
            <a:off x="12410684" y="4721972"/>
            <a:ext cx="4646580" cy="1760729"/>
            <a:chOff x="12410684" y="4721972"/>
            <a:chExt cx="4646580" cy="1760729"/>
          </a:xfrm>
        </p:grpSpPr>
        <p:grpSp>
          <p:nvGrpSpPr>
            <p:cNvPr id="1014" name="그룹 1014"/>
            <p:cNvGrpSpPr/>
            <p:nvPr/>
          </p:nvGrpSpPr>
          <p:grpSpPr>
            <a:xfrm>
              <a:off x="12410684" y="5302736"/>
              <a:ext cx="4646580" cy="1179965"/>
              <a:chOff x="12410684" y="5302736"/>
              <a:chExt cx="4646580" cy="1179965"/>
            </a:xfrm>
          </p:grpSpPr>
          <p:pic>
            <p:nvPicPr>
              <p:cNvPr id="48" name="Object 47"/>
              <p:cNvPicPr>
                <a:picLocks noChangeAspect="1"/>
              </p:cNvPicPr>
              <p:nvPr/>
            </p:nvPicPr>
            <p:blipFill>
              <a:blip r:embed="rId22" cstate="print"/>
              <a:stretch>
                <a:fillRect/>
              </a:stretch>
            </p:blipFill>
            <p:spPr>
              <a:xfrm>
                <a:off x="12410684" y="5302736"/>
                <a:ext cx="4646580" cy="1179965"/>
              </a:xfrm>
              <a:prstGeom prst="rect">
                <a:avLst/>
              </a:prstGeom>
            </p:spPr>
          </p:pic>
        </p:grpSp>
        <p:pic>
          <p:nvPicPr>
            <p:cNvPr id="50" name="Object 49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2492555" y="5502221"/>
              <a:ext cx="3704165" cy="838727"/>
            </a:xfrm>
            <a:prstGeom prst="rect">
              <a:avLst/>
            </a:prstGeom>
          </p:spPr>
        </p:pic>
        <p:grpSp>
          <p:nvGrpSpPr>
            <p:cNvPr id="1015" name="그룹 1015"/>
            <p:cNvGrpSpPr/>
            <p:nvPr/>
          </p:nvGrpSpPr>
          <p:grpSpPr>
            <a:xfrm>
              <a:off x="14476102" y="4721972"/>
              <a:ext cx="556916" cy="556916"/>
              <a:chOff x="14476102" y="4721972"/>
              <a:chExt cx="556916" cy="556916"/>
            </a:xfrm>
          </p:grpSpPr>
          <p:pic>
            <p:nvPicPr>
              <p:cNvPr id="52" name="Object 51"/>
              <p:cNvPicPr>
                <a:picLocks noChangeAspect="1"/>
              </p:cNvPicPr>
              <p:nvPr/>
            </p:nvPicPr>
            <p:blipFill>
              <a:blip r:embed="rId24" cstate="print"/>
              <a:stretch>
                <a:fillRect/>
              </a:stretch>
            </p:blipFill>
            <p:spPr>
              <a:xfrm rot="-5400000">
                <a:off x="14476102" y="4721972"/>
                <a:ext cx="556916" cy="556916"/>
              </a:xfrm>
              <a:prstGeom prst="rect">
                <a:avLst/>
              </a:prstGeom>
            </p:spPr>
          </p:pic>
        </p:grpSp>
      </p:grpSp>
      <p:grpSp>
        <p:nvGrpSpPr>
          <p:cNvPr id="1016" name="그룹 1016"/>
          <p:cNvGrpSpPr/>
          <p:nvPr/>
        </p:nvGrpSpPr>
        <p:grpSpPr>
          <a:xfrm>
            <a:off x="11628560" y="5573628"/>
            <a:ext cx="690378" cy="690378"/>
            <a:chOff x="11628560" y="5573628"/>
            <a:chExt cx="690378" cy="690378"/>
          </a:xfrm>
        </p:grpSpPr>
        <p:pic>
          <p:nvPicPr>
            <p:cNvPr id="56" name="Object 55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1628560" y="5573628"/>
              <a:ext cx="690378" cy="690378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5974443" y="5573628"/>
            <a:ext cx="690378" cy="690378"/>
            <a:chOff x="5974443" y="5573628"/>
            <a:chExt cx="690378" cy="690378"/>
          </a:xfrm>
        </p:grpSpPr>
        <p:pic>
          <p:nvPicPr>
            <p:cNvPr id="59" name="Object 58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974443" y="5573628"/>
              <a:ext cx="690378" cy="690378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3265425" y="6458183"/>
            <a:ext cx="556916" cy="556916"/>
            <a:chOff x="3265425" y="6458183"/>
            <a:chExt cx="556916" cy="556916"/>
          </a:xfrm>
        </p:grpSpPr>
        <p:pic>
          <p:nvPicPr>
            <p:cNvPr id="62" name="Object 61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 rot="-5400000">
              <a:off x="3265425" y="6458183"/>
              <a:ext cx="556916" cy="556916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5974443" y="7277897"/>
            <a:ext cx="690378" cy="690378"/>
            <a:chOff x="5974443" y="7277897"/>
            <a:chExt cx="690378" cy="690378"/>
          </a:xfrm>
        </p:grpSpPr>
        <p:pic>
          <p:nvPicPr>
            <p:cNvPr id="65" name="Object 64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974443" y="7277897"/>
              <a:ext cx="690378" cy="690378"/>
            </a:xfrm>
            <a:prstGeom prst="rect">
              <a:avLst/>
            </a:prstGeom>
          </p:spPr>
        </p:pic>
      </p:grpSp>
      <p:grpSp>
        <p:nvGrpSpPr>
          <p:cNvPr id="1020" name="그룹 1020"/>
          <p:cNvGrpSpPr/>
          <p:nvPr/>
        </p:nvGrpSpPr>
        <p:grpSpPr>
          <a:xfrm>
            <a:off x="11628560" y="7277897"/>
            <a:ext cx="690378" cy="690378"/>
            <a:chOff x="11628560" y="7277897"/>
            <a:chExt cx="690378" cy="690378"/>
          </a:xfrm>
        </p:grpSpPr>
        <p:pic>
          <p:nvPicPr>
            <p:cNvPr id="68" name="Object 67"/>
            <p:cNvPicPr>
              <a:picLocks noChangeAspect="1"/>
            </p:cNvPicPr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1628560" y="7277897"/>
              <a:ext cx="690378" cy="690378"/>
            </a:xfrm>
            <a:prstGeom prst="rect">
              <a:avLst/>
            </a:prstGeom>
          </p:spPr>
        </p:pic>
      </p:grpSp>
      <p:pic>
        <p:nvPicPr>
          <p:cNvPr id="70" name="Object 69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631465" y="2376750"/>
            <a:ext cx="5375448" cy="987819"/>
          </a:xfrm>
          <a:prstGeom prst="rect">
            <a:avLst/>
          </a:prstGeom>
        </p:spPr>
      </p:pic>
      <p:pic>
        <p:nvPicPr>
          <p:cNvPr id="71" name="Object 70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674254" y="339959"/>
            <a:ext cx="3550951" cy="461655"/>
          </a:xfrm>
          <a:prstGeom prst="rect">
            <a:avLst/>
          </a:prstGeom>
        </p:spPr>
      </p:pic>
      <p:grpSp>
        <p:nvGrpSpPr>
          <p:cNvPr id="1021" name="그룹 1021"/>
          <p:cNvGrpSpPr/>
          <p:nvPr/>
        </p:nvGrpSpPr>
        <p:grpSpPr>
          <a:xfrm>
            <a:off x="12410684" y="8191811"/>
            <a:ext cx="4646580" cy="1760729"/>
            <a:chOff x="12410684" y="8191811"/>
            <a:chExt cx="4646580" cy="1760729"/>
          </a:xfrm>
        </p:grpSpPr>
        <p:grpSp>
          <p:nvGrpSpPr>
            <p:cNvPr id="1022" name="그룹 1022"/>
            <p:cNvGrpSpPr/>
            <p:nvPr/>
          </p:nvGrpSpPr>
          <p:grpSpPr>
            <a:xfrm>
              <a:off x="12410684" y="8772575"/>
              <a:ext cx="4646580" cy="1179965"/>
              <a:chOff x="12410684" y="8772575"/>
              <a:chExt cx="4646580" cy="1179965"/>
            </a:xfrm>
          </p:grpSpPr>
          <p:pic>
            <p:nvPicPr>
              <p:cNvPr id="74" name="Object 73"/>
              <p:cNvPicPr>
                <a:picLocks noChangeAspect="1"/>
              </p:cNvPicPr>
              <p:nvPr/>
            </p:nvPicPr>
            <p:blipFill>
              <a:blip r:embed="rId32" cstate="print"/>
              <a:stretch>
                <a:fillRect/>
              </a:stretch>
            </p:blipFill>
            <p:spPr>
              <a:xfrm>
                <a:off x="12410684" y="8772575"/>
                <a:ext cx="4646580" cy="1179965"/>
              </a:xfrm>
              <a:prstGeom prst="rect">
                <a:avLst/>
              </a:prstGeom>
            </p:spPr>
          </p:pic>
        </p:grpSp>
        <p:pic>
          <p:nvPicPr>
            <p:cNvPr id="76" name="Object 75"/>
            <p:cNvPicPr>
              <a:picLocks noChangeAspect="1"/>
            </p:cNvPicPr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2492597" y="8972063"/>
              <a:ext cx="3156965" cy="841156"/>
            </a:xfrm>
            <a:prstGeom prst="rect">
              <a:avLst/>
            </a:prstGeom>
          </p:spPr>
        </p:pic>
        <p:grpSp>
          <p:nvGrpSpPr>
            <p:cNvPr id="1023" name="그룹 1023"/>
            <p:cNvGrpSpPr/>
            <p:nvPr/>
          </p:nvGrpSpPr>
          <p:grpSpPr>
            <a:xfrm>
              <a:off x="14476102" y="8191811"/>
              <a:ext cx="556916" cy="556916"/>
              <a:chOff x="14476102" y="8191811"/>
              <a:chExt cx="556916" cy="556916"/>
            </a:xfrm>
          </p:grpSpPr>
          <p:pic>
            <p:nvPicPr>
              <p:cNvPr id="78" name="Object 77"/>
              <p:cNvPicPr>
                <a:picLocks noChangeAspect="1"/>
              </p:cNvPicPr>
              <p:nvPr/>
            </p:nvPicPr>
            <p:blipFill>
              <a:blip r:embed="rId34" cstate="print"/>
              <a:stretch>
                <a:fillRect/>
              </a:stretch>
            </p:blipFill>
            <p:spPr>
              <a:xfrm rot="-5400000">
                <a:off x="14476102" y="8191811"/>
                <a:ext cx="556916" cy="556916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3706" y="2102393"/>
            <a:ext cx="16858302" cy="156024"/>
            <a:chOff x="713706" y="2102393"/>
            <a:chExt cx="16858302" cy="15602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3706" y="2102393"/>
              <a:ext cx="16858302" cy="15602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6832" y="634718"/>
            <a:ext cx="5594001" cy="1754086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49344" y="3607411"/>
            <a:ext cx="16344338" cy="4534900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1465" y="2376750"/>
            <a:ext cx="7314543" cy="976800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4254" y="339959"/>
            <a:ext cx="3550951" cy="46165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465" y="2376750"/>
            <a:ext cx="4512572" cy="976800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5225" y="3607415"/>
            <a:ext cx="16188623" cy="4158995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713706" y="2102393"/>
            <a:ext cx="16858302" cy="156024"/>
            <a:chOff x="713706" y="2102393"/>
            <a:chExt cx="16858302" cy="156024"/>
          </a:xfrm>
        </p:grpSpPr>
        <p:pic>
          <p:nvPicPr>
            <p:cNvPr id="5" name="Object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3706" y="2102393"/>
              <a:ext cx="16858302" cy="156024"/>
            </a:xfrm>
            <a:prstGeom prst="rect">
              <a:avLst/>
            </a:prstGeom>
          </p:spPr>
        </p:pic>
      </p:grpSp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6832" y="634718"/>
            <a:ext cx="5594001" cy="1754086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4254" y="339959"/>
            <a:ext cx="3550951" cy="46165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87278" y="3607415"/>
            <a:ext cx="14434842" cy="3473671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713706" y="2102393"/>
            <a:ext cx="16858302" cy="156024"/>
            <a:chOff x="713706" y="2102393"/>
            <a:chExt cx="16858302" cy="156024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3706" y="2102393"/>
              <a:ext cx="16858302" cy="156024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6832" y="634718"/>
            <a:ext cx="5613048" cy="1754086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1465" y="2376750"/>
            <a:ext cx="7320915" cy="995848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4254" y="339959"/>
            <a:ext cx="3550951" cy="46165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87277" y="3607411"/>
            <a:ext cx="13272290" cy="4885995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713706" y="2102393"/>
            <a:ext cx="16858302" cy="156024"/>
            <a:chOff x="713706" y="2102393"/>
            <a:chExt cx="16858302" cy="156024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3706" y="2102393"/>
              <a:ext cx="16858302" cy="156024"/>
            </a:xfrm>
            <a:prstGeom prst="rect">
              <a:avLst/>
            </a:prstGeom>
          </p:spPr>
        </p:pic>
      </p:grpSp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6832" y="634718"/>
            <a:ext cx="5613048" cy="1754086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1465" y="2376750"/>
            <a:ext cx="7320915" cy="995848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4254" y="339959"/>
            <a:ext cx="3550951" cy="46165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3706" y="2102393"/>
            <a:ext cx="16858302" cy="156024"/>
            <a:chOff x="713706" y="2102393"/>
            <a:chExt cx="16858302" cy="15602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3706" y="2102393"/>
              <a:ext cx="16858302" cy="15602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6832" y="634718"/>
            <a:ext cx="5613048" cy="1754086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1465" y="2376750"/>
            <a:ext cx="7320915" cy="995848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7559123" y="2793074"/>
            <a:ext cx="33403961" cy="7223292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6154" y="3705211"/>
            <a:ext cx="3389879" cy="795831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4254" y="339959"/>
            <a:ext cx="3550951" cy="46165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officegen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officegen</dc:creator>
  <cp:lastModifiedBy>officegen</cp:lastModifiedBy>
  <cp:revision>1</cp:revision>
  <dcterms:created xsi:type="dcterms:W3CDTF">2023-05-26T10:25:44Z</dcterms:created>
  <dcterms:modified xsi:type="dcterms:W3CDTF">2023-05-26T10:25:44Z</dcterms:modified>
</cp:coreProperties>
</file>